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webextensions/webextension3.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 id="2147483653" r:id="rId6"/>
  </p:sldMasterIdLst>
  <p:notesMasterIdLst>
    <p:notesMasterId r:id="rId24"/>
  </p:notesMasterIdLst>
  <p:sldIdLst>
    <p:sldId id="326" r:id="rId7"/>
    <p:sldId id="294" r:id="rId8"/>
    <p:sldId id="280" r:id="rId9"/>
    <p:sldId id="321" r:id="rId10"/>
    <p:sldId id="318" r:id="rId11"/>
    <p:sldId id="322" r:id="rId12"/>
    <p:sldId id="296" r:id="rId13"/>
    <p:sldId id="327" r:id="rId14"/>
    <p:sldId id="323" r:id="rId15"/>
    <p:sldId id="301" r:id="rId16"/>
    <p:sldId id="303" r:id="rId17"/>
    <p:sldId id="324" r:id="rId18"/>
    <p:sldId id="325" r:id="rId19"/>
    <p:sldId id="319" r:id="rId20"/>
    <p:sldId id="320" r:id="rId21"/>
    <p:sldId id="305" r:id="rId22"/>
    <p:sldId id="333" r:id="rId23"/>
  </p:sldIdLst>
  <p:sldSz cx="12192000" cy="6858000"/>
  <p:notesSz cx="6807200" cy="99393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and agenda" id="{7EDDF8A8-7696-46D3-A45C-48D1A560C472}">
          <p14:sldIdLst>
            <p14:sldId id="326"/>
            <p14:sldId id="294"/>
            <p14:sldId id="280"/>
            <p14:sldId id="321"/>
            <p14:sldId id="318"/>
            <p14:sldId id="322"/>
            <p14:sldId id="296"/>
            <p14:sldId id="327"/>
            <p14:sldId id="323"/>
            <p14:sldId id="301"/>
          </p14:sldIdLst>
        </p14:section>
        <p14:section name="Section" id="{98D1CFC9-DB7A-46D0-967D-01FE41399260}">
          <p14:sldIdLst>
            <p14:sldId id="303"/>
            <p14:sldId id="324"/>
            <p14:sldId id="325"/>
            <p14:sldId id="319"/>
            <p14:sldId id="320"/>
            <p14:sldId id="305"/>
          </p14:sldIdLst>
        </p14:section>
        <p14:section name="Untitled Section" id="{742D85F9-1048-4000-BCE8-4E23CD32F6CC}">
          <p14:sldIdLst>
            <p14:sldId id="333"/>
          </p14:sldIdLst>
        </p14:section>
      </p14:sectionLst>
    </p:ext>
    <p:ext uri="{EFAFB233-063F-42B5-8137-9DF3F51BA10A}">
      <p15:sldGuideLst xmlns:p15="http://schemas.microsoft.com/office/powerpoint/2012/main">
        <p15:guide id="1" orient="horz" pos="2160" userDrawn="1">
          <p15:clr>
            <a:srgbClr val="A4A3A4"/>
          </p15:clr>
        </p15:guide>
        <p15:guide id="2" pos="209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54347"/>
    <a:srgbClr val="018FBB"/>
    <a:srgbClr val="D5F5FF"/>
    <a:srgbClr val="1794BB"/>
    <a:srgbClr val="00A7BC"/>
    <a:srgbClr val="93F2FF"/>
    <a:srgbClr val="B3F6FF"/>
    <a:srgbClr val="0071BC"/>
    <a:srgbClr val="40A1CC"/>
    <a:srgbClr val="308D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28" autoAdjust="0"/>
    <p:restoredTop sz="61279" autoAdjust="0"/>
  </p:normalViewPr>
  <p:slideViewPr>
    <p:cSldViewPr snapToGrid="0">
      <p:cViewPr varScale="1">
        <p:scale>
          <a:sx n="70" d="100"/>
          <a:sy n="70" d="100"/>
        </p:scale>
        <p:origin x="1524" y="72"/>
      </p:cViewPr>
      <p:guideLst>
        <p:guide orient="horz" pos="2160"/>
        <p:guide pos="2094"/>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snapToGrid="0">
      <p:cViewPr varScale="1">
        <p:scale>
          <a:sx n="92" d="100"/>
          <a:sy n="92" d="100"/>
        </p:scale>
        <p:origin x="3744"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575" cy="498475"/>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56038" y="0"/>
            <a:ext cx="2949575" cy="498475"/>
          </a:xfrm>
          <a:prstGeom prst="rect">
            <a:avLst/>
          </a:prstGeom>
        </p:spPr>
        <p:txBody>
          <a:bodyPr vert="horz" lIns="91440" tIns="45720" rIns="91440" bIns="45720" rtlCol="0"/>
          <a:lstStyle>
            <a:lvl1pPr algn="r">
              <a:defRPr sz="1200"/>
            </a:lvl1pPr>
          </a:lstStyle>
          <a:p>
            <a:fld id="{15108431-F5CD-4B8D-B69D-AC22F6298876}" type="datetimeFigureOut">
              <a:rPr lang="en-AU" smtClean="0"/>
              <a:t>19/10/2022</a:t>
            </a:fld>
            <a:endParaRPr lang="en-AU"/>
          </a:p>
        </p:txBody>
      </p:sp>
      <p:sp>
        <p:nvSpPr>
          <p:cNvPr id="4" name="Slide Image Placeholder 3"/>
          <p:cNvSpPr>
            <a:spLocks noGrp="1" noRot="1" noChangeAspect="1"/>
          </p:cNvSpPr>
          <p:nvPr>
            <p:ph type="sldImg" idx="2"/>
          </p:nvPr>
        </p:nvSpPr>
        <p:spPr>
          <a:xfrm>
            <a:off x="422275" y="1243013"/>
            <a:ext cx="5962650" cy="3354387"/>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1038" y="4783138"/>
            <a:ext cx="5445125" cy="3913187"/>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9440863"/>
            <a:ext cx="2949575" cy="498475"/>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56038" y="9440863"/>
            <a:ext cx="2949575" cy="498475"/>
          </a:xfrm>
          <a:prstGeom prst="rect">
            <a:avLst/>
          </a:prstGeom>
        </p:spPr>
        <p:txBody>
          <a:bodyPr vert="horz" lIns="91440" tIns="45720" rIns="91440" bIns="45720" rtlCol="0" anchor="b"/>
          <a:lstStyle>
            <a:lvl1pPr algn="r">
              <a:defRPr sz="1200"/>
            </a:lvl1pPr>
          </a:lstStyle>
          <a:p>
            <a:fld id="{A620F803-147E-4009-B2C7-560ADCDC8DE9}" type="slidenum">
              <a:rPr lang="en-AU" smtClean="0"/>
              <a:t>‹#›</a:t>
            </a:fld>
            <a:endParaRPr lang="en-AU"/>
          </a:p>
        </p:txBody>
      </p:sp>
    </p:spTree>
    <p:extLst>
      <p:ext uri="{BB962C8B-B14F-4D97-AF65-F5344CB8AC3E}">
        <p14:creationId xmlns:p14="http://schemas.microsoft.com/office/powerpoint/2010/main" val="22702009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A620F803-147E-4009-B2C7-560ADCDC8DE9}" type="slidenum">
              <a:rPr lang="en-AU" smtClean="0"/>
              <a:t>1</a:t>
            </a:fld>
            <a:endParaRPr lang="en-AU"/>
          </a:p>
        </p:txBody>
      </p:sp>
    </p:spTree>
    <p:extLst>
      <p:ext uri="{BB962C8B-B14F-4D97-AF65-F5344CB8AC3E}">
        <p14:creationId xmlns:p14="http://schemas.microsoft.com/office/powerpoint/2010/main" val="10424924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A620F803-147E-4009-B2C7-560ADCDC8DE9}" type="slidenum">
              <a:rPr lang="en-AU" smtClean="0"/>
              <a:t>2</a:t>
            </a:fld>
            <a:endParaRPr lang="en-AU"/>
          </a:p>
        </p:txBody>
      </p:sp>
    </p:spTree>
    <p:extLst>
      <p:ext uri="{BB962C8B-B14F-4D97-AF65-F5344CB8AC3E}">
        <p14:creationId xmlns:p14="http://schemas.microsoft.com/office/powerpoint/2010/main" val="28357349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This means</a:t>
            </a:r>
            <a:r>
              <a:rPr lang="en-AU" baseline="0" dirty="0" smtClean="0"/>
              <a:t> that the Code of Conduct guides the way you should behave and how you behave with others.</a:t>
            </a:r>
            <a:endParaRPr lang="en-AU" dirty="0" smtClean="0"/>
          </a:p>
          <a:p>
            <a:r>
              <a:rPr lang="en-AU" dirty="0" smtClean="0"/>
              <a:t>There</a:t>
            </a:r>
            <a:r>
              <a:rPr lang="en-AU" baseline="0" dirty="0" smtClean="0"/>
              <a:t> are 12 Standards and we will look </a:t>
            </a:r>
            <a:r>
              <a:rPr lang="en-AU" baseline="0" smtClean="0"/>
              <a:t>at these no</a:t>
            </a:r>
            <a:endParaRPr lang="en-AU" dirty="0"/>
          </a:p>
        </p:txBody>
      </p:sp>
      <p:sp>
        <p:nvSpPr>
          <p:cNvPr id="4" name="Slide Number Placeholder 3"/>
          <p:cNvSpPr>
            <a:spLocks noGrp="1"/>
          </p:cNvSpPr>
          <p:nvPr>
            <p:ph type="sldNum" sz="quarter" idx="10"/>
          </p:nvPr>
        </p:nvSpPr>
        <p:spPr/>
        <p:txBody>
          <a:bodyPr/>
          <a:lstStyle/>
          <a:p>
            <a:fld id="{A620F803-147E-4009-B2C7-560ADCDC8DE9}" type="slidenum">
              <a:rPr lang="en-AU" smtClean="0"/>
              <a:t>3</a:t>
            </a:fld>
            <a:endParaRPr lang="en-AU"/>
          </a:p>
        </p:txBody>
      </p:sp>
    </p:spTree>
    <p:extLst>
      <p:ext uri="{BB962C8B-B14F-4D97-AF65-F5344CB8AC3E}">
        <p14:creationId xmlns:p14="http://schemas.microsoft.com/office/powerpoint/2010/main" val="17975871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100" dirty="0" smtClean="0">
                <a:latin typeface="Arial" panose="020B0604020202020204" pitchFamily="34" charset="0"/>
                <a:cs typeface="Arial" panose="020B0604020202020204" pitchFamily="34" charset="0"/>
              </a:rPr>
              <a:t>Holders of public office must avoid placing themselves under any obligation to people or organisations that might try inappropriately to influence them in their work.</a:t>
            </a:r>
          </a:p>
          <a:p>
            <a:r>
              <a:rPr lang="en-AU" sz="1100" b="1" dirty="0" smtClean="0">
                <a:latin typeface="Arial" panose="020B0604020202020204" pitchFamily="34" charset="0"/>
                <a:cs typeface="Arial" panose="020B0604020202020204" pitchFamily="34" charset="0"/>
              </a:rPr>
              <a:t>Example - </a:t>
            </a:r>
          </a:p>
          <a:p>
            <a:endParaRPr lang="en-AU" sz="1100" dirty="0">
              <a:latin typeface="Arial" panose="020B0604020202020204" pitchFamily="34" charset="0"/>
              <a:cs typeface="Arial" panose="020B0604020202020204" pitchFamily="34" charset="0"/>
            </a:endParaRPr>
          </a:p>
          <a:p>
            <a:r>
              <a:rPr lang="en-AU" dirty="0" smtClean="0"/>
              <a:t>Local Authority members should act only</a:t>
            </a:r>
            <a:r>
              <a:rPr lang="en-AU" baseline="0" dirty="0" smtClean="0"/>
              <a:t> for their community</a:t>
            </a:r>
            <a:r>
              <a:rPr lang="en-AU" dirty="0" smtClean="0"/>
              <a:t>. </a:t>
            </a:r>
            <a:r>
              <a:rPr lang="en-AU" sz="1100" dirty="0" smtClean="0">
                <a:latin typeface="Arial" panose="020B0604020202020204" pitchFamily="34" charset="0"/>
                <a:cs typeface="Arial" panose="020B0604020202020204" pitchFamily="34" charset="0"/>
              </a:rPr>
              <a:t>They </a:t>
            </a:r>
            <a:r>
              <a:rPr lang="en-AU" sz="1100" dirty="0">
                <a:latin typeface="Arial" panose="020B0604020202020204" pitchFamily="34" charset="0"/>
                <a:cs typeface="Arial" panose="020B0604020202020204" pitchFamily="34" charset="0"/>
              </a:rPr>
              <a:t>should not </a:t>
            </a:r>
            <a:r>
              <a:rPr lang="en-AU" sz="1100" dirty="0" smtClean="0">
                <a:latin typeface="Arial" panose="020B0604020202020204" pitchFamily="34" charset="0"/>
                <a:cs typeface="Arial" panose="020B0604020202020204" pitchFamily="34" charset="0"/>
              </a:rPr>
              <a:t>act or use</a:t>
            </a:r>
            <a:r>
              <a:rPr lang="en-AU" sz="1100" baseline="0" dirty="0" smtClean="0">
                <a:latin typeface="Arial" panose="020B0604020202020204" pitchFamily="34" charset="0"/>
                <a:cs typeface="Arial" panose="020B0604020202020204" pitchFamily="34" charset="0"/>
              </a:rPr>
              <a:t> decisions for themselves or for their friends or family</a:t>
            </a:r>
            <a:r>
              <a:rPr lang="en-AU" sz="1100" dirty="0" smtClean="0">
                <a:latin typeface="Arial" panose="020B0604020202020204" pitchFamily="34" charset="0"/>
                <a:cs typeface="Arial" panose="020B0604020202020204" pitchFamily="34" charset="0"/>
              </a:rPr>
              <a:t>. </a:t>
            </a:r>
            <a:r>
              <a:rPr lang="en-AU" sz="1100" dirty="0">
                <a:latin typeface="Arial" panose="020B0604020202020204" pitchFamily="34" charset="0"/>
                <a:cs typeface="Arial" panose="020B0604020202020204" pitchFamily="34" charset="0"/>
              </a:rPr>
              <a:t>They must declare and resolve any interests and </a:t>
            </a:r>
            <a:r>
              <a:rPr lang="en-AU" sz="1100" dirty="0" smtClean="0">
                <a:latin typeface="Arial" panose="020B0604020202020204" pitchFamily="34" charset="0"/>
                <a:cs typeface="Arial" panose="020B0604020202020204" pitchFamily="34" charset="0"/>
              </a:rPr>
              <a:t>relationships.</a:t>
            </a:r>
          </a:p>
          <a:p>
            <a:r>
              <a:rPr lang="en-AU" sz="1100" b="1" dirty="0" smtClean="0">
                <a:latin typeface="Arial" panose="020B0604020202020204" pitchFamily="34" charset="0"/>
                <a:cs typeface="Arial" panose="020B0604020202020204" pitchFamily="34" charset="0"/>
              </a:rPr>
              <a:t>Example – </a:t>
            </a:r>
          </a:p>
          <a:p>
            <a:endParaRPr lang="en-AU" sz="1100" dirty="0">
              <a:latin typeface="Arial" panose="020B0604020202020204" pitchFamily="34" charset="0"/>
              <a:cs typeface="Arial" panose="020B0604020202020204" pitchFamily="34" charset="0"/>
            </a:endParaRPr>
          </a:p>
          <a:p>
            <a:r>
              <a:rPr lang="en-AU" sz="1100" dirty="0" smtClean="0">
                <a:latin typeface="Arial" panose="020B0604020202020204" pitchFamily="34" charset="0"/>
                <a:cs typeface="Arial" panose="020B0604020202020204" pitchFamily="34" charset="0"/>
              </a:rPr>
              <a:t>They must consider their interests and biases and be open about these in order to ensure decisions are made in the interests of the community as a whole and on the basis of the best available evidence.</a:t>
            </a:r>
          </a:p>
          <a:p>
            <a:r>
              <a:rPr lang="en-AU" sz="1100" b="1" dirty="0" smtClean="0">
                <a:latin typeface="Arial" panose="020B0604020202020204" pitchFamily="34" charset="0"/>
                <a:cs typeface="Arial" panose="020B0604020202020204" pitchFamily="34" charset="0"/>
              </a:rPr>
              <a:t>Example - </a:t>
            </a:r>
            <a:endParaRPr lang="en-AU" sz="1100" b="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A620F803-147E-4009-B2C7-560ADCDC8DE9}" type="slidenum">
              <a:rPr lang="en-AU" smtClean="0"/>
              <a:t>4</a:t>
            </a:fld>
            <a:endParaRPr lang="en-AU"/>
          </a:p>
        </p:txBody>
      </p:sp>
    </p:spTree>
    <p:extLst>
      <p:ext uri="{BB962C8B-B14F-4D97-AF65-F5344CB8AC3E}">
        <p14:creationId xmlns:p14="http://schemas.microsoft.com/office/powerpoint/2010/main" val="13105408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It is also important to take care in relation to personal actions that may reflect on the reputation of the council. Be careful when doing things such as liking posts on social media, particularly if they are not in line with the policies and values of the council.</a:t>
            </a:r>
          </a:p>
          <a:p>
            <a:r>
              <a:rPr lang="en-AU" b="1" dirty="0" smtClean="0"/>
              <a:t>Example – </a:t>
            </a:r>
            <a:r>
              <a:rPr lang="en-AU" dirty="0" smtClean="0"/>
              <a:t>don’t post stuff on facebook or comment about</a:t>
            </a:r>
            <a:r>
              <a:rPr lang="en-AU" baseline="0" dirty="0" smtClean="0"/>
              <a:t> things violent or abusive things on facebook especially if it has to do with council stuff.  </a:t>
            </a:r>
            <a:endParaRPr lang="en-AU" dirty="0"/>
          </a:p>
        </p:txBody>
      </p:sp>
      <p:sp>
        <p:nvSpPr>
          <p:cNvPr id="4" name="Slide Number Placeholder 3"/>
          <p:cNvSpPr>
            <a:spLocks noGrp="1"/>
          </p:cNvSpPr>
          <p:nvPr>
            <p:ph type="sldNum" sz="quarter" idx="10"/>
          </p:nvPr>
        </p:nvSpPr>
        <p:spPr/>
        <p:txBody>
          <a:bodyPr/>
          <a:lstStyle/>
          <a:p>
            <a:fld id="{A620F803-147E-4009-B2C7-560ADCDC8DE9}" type="slidenum">
              <a:rPr lang="en-AU" smtClean="0"/>
              <a:t>5</a:t>
            </a:fld>
            <a:endParaRPr lang="en-AU"/>
          </a:p>
        </p:txBody>
      </p:sp>
    </p:spTree>
    <p:extLst>
      <p:ext uri="{BB962C8B-B14F-4D97-AF65-F5344CB8AC3E}">
        <p14:creationId xmlns:p14="http://schemas.microsoft.com/office/powerpoint/2010/main" val="20048836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A620F803-147E-4009-B2C7-560ADCDC8DE9}" type="slidenum">
              <a:rPr lang="en-AU" smtClean="0"/>
              <a:t>6</a:t>
            </a:fld>
            <a:endParaRPr lang="en-AU"/>
          </a:p>
        </p:txBody>
      </p:sp>
    </p:spTree>
    <p:extLst>
      <p:ext uri="{BB962C8B-B14F-4D97-AF65-F5344CB8AC3E}">
        <p14:creationId xmlns:p14="http://schemas.microsoft.com/office/powerpoint/2010/main" val="16931066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b="1" dirty="0"/>
          </a:p>
        </p:txBody>
      </p:sp>
      <p:sp>
        <p:nvSpPr>
          <p:cNvPr id="4" name="Slide Number Placeholder 3"/>
          <p:cNvSpPr>
            <a:spLocks noGrp="1"/>
          </p:cNvSpPr>
          <p:nvPr>
            <p:ph type="sldNum" sz="quarter" idx="10"/>
          </p:nvPr>
        </p:nvSpPr>
        <p:spPr/>
        <p:txBody>
          <a:bodyPr/>
          <a:lstStyle/>
          <a:p>
            <a:fld id="{A620F803-147E-4009-B2C7-560ADCDC8DE9}" type="slidenum">
              <a:rPr lang="en-AU" smtClean="0"/>
              <a:t>7</a:t>
            </a:fld>
            <a:endParaRPr lang="en-AU"/>
          </a:p>
        </p:txBody>
      </p:sp>
    </p:spTree>
    <p:extLst>
      <p:ext uri="{BB962C8B-B14F-4D97-AF65-F5344CB8AC3E}">
        <p14:creationId xmlns:p14="http://schemas.microsoft.com/office/powerpoint/2010/main" val="12901446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Local Authorities should be seen to working </a:t>
            </a:r>
            <a:r>
              <a:rPr lang="en-AU" dirty="0" smtClean="0"/>
              <a:t>together</a:t>
            </a:r>
            <a:r>
              <a:rPr lang="en-AU" baseline="0" dirty="0" smtClean="0"/>
              <a:t> </a:t>
            </a:r>
            <a:r>
              <a:rPr lang="en-AU" dirty="0" smtClean="0"/>
              <a:t>with </a:t>
            </a:r>
            <a:r>
              <a:rPr lang="en-AU" dirty="0" smtClean="0"/>
              <a:t>council staff </a:t>
            </a:r>
            <a:r>
              <a:rPr lang="en-AU" dirty="0" smtClean="0"/>
              <a:t>to </a:t>
            </a:r>
            <a:r>
              <a:rPr lang="en-AU" dirty="0" smtClean="0"/>
              <a:t>deliver the best outcomes for the community.  Undermining or speaking badly about council </a:t>
            </a:r>
            <a:r>
              <a:rPr lang="en-AU" dirty="0" smtClean="0"/>
              <a:t>and council</a:t>
            </a:r>
            <a:r>
              <a:rPr lang="en-AU" baseline="0" dirty="0" smtClean="0"/>
              <a:t> </a:t>
            </a:r>
            <a:r>
              <a:rPr lang="en-AU" dirty="0" smtClean="0"/>
              <a:t>staff is not good for the </a:t>
            </a:r>
            <a:r>
              <a:rPr lang="en-AU" dirty="0" smtClean="0"/>
              <a:t>council as a whole.</a:t>
            </a:r>
          </a:p>
          <a:p>
            <a:endParaRPr lang="en-AU" dirty="0"/>
          </a:p>
          <a:p>
            <a:r>
              <a:rPr lang="en-AU" dirty="0">
                <a:solidFill>
                  <a:schemeClr val="tx2"/>
                </a:solidFill>
              </a:rPr>
              <a:t>Think about how you </a:t>
            </a:r>
            <a:r>
              <a:rPr lang="en-AU" dirty="0" smtClean="0">
                <a:solidFill>
                  <a:schemeClr val="tx2"/>
                </a:solidFill>
              </a:rPr>
              <a:t>work with council and staff members.</a:t>
            </a:r>
            <a:endParaRPr lang="en-AU" dirty="0"/>
          </a:p>
          <a:p>
            <a:endParaRPr lang="en-AU" dirty="0"/>
          </a:p>
        </p:txBody>
      </p:sp>
      <p:sp>
        <p:nvSpPr>
          <p:cNvPr id="4" name="Slide Number Placeholder 3"/>
          <p:cNvSpPr>
            <a:spLocks noGrp="1"/>
          </p:cNvSpPr>
          <p:nvPr>
            <p:ph type="sldNum" sz="quarter" idx="10"/>
          </p:nvPr>
        </p:nvSpPr>
        <p:spPr/>
        <p:txBody>
          <a:bodyPr/>
          <a:lstStyle/>
          <a:p>
            <a:fld id="{A620F803-147E-4009-B2C7-560ADCDC8DE9}" type="slidenum">
              <a:rPr lang="en-AU" smtClean="0"/>
              <a:t>8</a:t>
            </a:fld>
            <a:endParaRPr lang="en-AU"/>
          </a:p>
        </p:txBody>
      </p:sp>
    </p:spTree>
    <p:extLst>
      <p:ext uri="{BB962C8B-B14F-4D97-AF65-F5344CB8AC3E}">
        <p14:creationId xmlns:p14="http://schemas.microsoft.com/office/powerpoint/2010/main" val="25873393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0" dirty="0" smtClean="0">
                <a:solidFill>
                  <a:schemeClr val="tx2"/>
                </a:solidFill>
              </a:rPr>
              <a:t>LA</a:t>
            </a:r>
            <a:r>
              <a:rPr lang="en-AU" b="0" baseline="0" dirty="0" smtClean="0">
                <a:solidFill>
                  <a:schemeClr val="tx2"/>
                </a:solidFill>
              </a:rPr>
              <a:t> members</a:t>
            </a:r>
            <a:r>
              <a:rPr lang="en-AU" b="0" dirty="0" smtClean="0">
                <a:solidFill>
                  <a:schemeClr val="tx2"/>
                </a:solidFill>
              </a:rPr>
              <a:t> </a:t>
            </a:r>
            <a:r>
              <a:rPr lang="en-AU" b="0" dirty="0" smtClean="0">
                <a:solidFill>
                  <a:schemeClr val="tx2"/>
                </a:solidFill>
              </a:rPr>
              <a:t>come to the table with different experiences and backgrounds and all of them </a:t>
            </a:r>
            <a:r>
              <a:rPr lang="en-AU" b="0" dirty="0" smtClean="0">
                <a:solidFill>
                  <a:schemeClr val="tx2"/>
                </a:solidFill>
              </a:rPr>
              <a:t>contribute </a:t>
            </a:r>
            <a:r>
              <a:rPr lang="en-AU" b="0" dirty="0" smtClean="0">
                <a:solidFill>
                  <a:schemeClr val="tx2"/>
                </a:solidFill>
              </a:rPr>
              <a:t>to better decisions.  It is important that different points of view are encouraged rather than just listening to the loudest voices.</a:t>
            </a:r>
          </a:p>
          <a:p>
            <a:endParaRPr lang="en-AU" dirty="0"/>
          </a:p>
          <a:p>
            <a:endParaRPr lang="en-AU" dirty="0"/>
          </a:p>
        </p:txBody>
      </p:sp>
      <p:sp>
        <p:nvSpPr>
          <p:cNvPr id="4" name="Slide Number Placeholder 3"/>
          <p:cNvSpPr>
            <a:spLocks noGrp="1"/>
          </p:cNvSpPr>
          <p:nvPr>
            <p:ph type="sldNum" sz="quarter" idx="10"/>
          </p:nvPr>
        </p:nvSpPr>
        <p:spPr/>
        <p:txBody>
          <a:bodyPr/>
          <a:lstStyle/>
          <a:p>
            <a:fld id="{A620F803-147E-4009-B2C7-560ADCDC8DE9}" type="slidenum">
              <a:rPr lang="en-AU" smtClean="0"/>
              <a:t>9</a:t>
            </a:fld>
            <a:endParaRPr lang="en-AU"/>
          </a:p>
        </p:txBody>
      </p:sp>
    </p:spTree>
    <p:extLst>
      <p:ext uri="{BB962C8B-B14F-4D97-AF65-F5344CB8AC3E}">
        <p14:creationId xmlns:p14="http://schemas.microsoft.com/office/powerpoint/2010/main" val="19193038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b="1" dirty="0"/>
          </a:p>
        </p:txBody>
      </p:sp>
      <p:sp>
        <p:nvSpPr>
          <p:cNvPr id="4" name="Slide Number Placeholder 3"/>
          <p:cNvSpPr>
            <a:spLocks noGrp="1"/>
          </p:cNvSpPr>
          <p:nvPr>
            <p:ph type="sldNum" sz="quarter" idx="10"/>
          </p:nvPr>
        </p:nvSpPr>
        <p:spPr/>
        <p:txBody>
          <a:bodyPr/>
          <a:lstStyle/>
          <a:p>
            <a:fld id="{A620F803-147E-4009-B2C7-560ADCDC8DE9}" type="slidenum">
              <a:rPr lang="en-AU" smtClean="0"/>
              <a:t>10</a:t>
            </a:fld>
            <a:endParaRPr lang="en-AU"/>
          </a:p>
        </p:txBody>
      </p:sp>
    </p:spTree>
    <p:extLst>
      <p:ext uri="{BB962C8B-B14F-4D97-AF65-F5344CB8AC3E}">
        <p14:creationId xmlns:p14="http://schemas.microsoft.com/office/powerpoint/2010/main" val="14747394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Confidential information might be</a:t>
            </a:r>
            <a:r>
              <a:rPr lang="en-AU" baseline="0" dirty="0" smtClean="0"/>
              <a:t> private details about staff or community residents, it could be about businesses providing quotes to do work, it could be about contracts and things that should not be made public.</a:t>
            </a:r>
            <a:endParaRPr lang="en-AU" dirty="0"/>
          </a:p>
        </p:txBody>
      </p:sp>
      <p:sp>
        <p:nvSpPr>
          <p:cNvPr id="4" name="Slide Number Placeholder 3"/>
          <p:cNvSpPr>
            <a:spLocks noGrp="1"/>
          </p:cNvSpPr>
          <p:nvPr>
            <p:ph type="sldNum" sz="quarter" idx="10"/>
          </p:nvPr>
        </p:nvSpPr>
        <p:spPr/>
        <p:txBody>
          <a:bodyPr/>
          <a:lstStyle/>
          <a:p>
            <a:fld id="{A620F803-147E-4009-B2C7-560ADCDC8DE9}" type="slidenum">
              <a:rPr lang="en-AU" smtClean="0"/>
              <a:t>11</a:t>
            </a:fld>
            <a:endParaRPr lang="en-AU"/>
          </a:p>
        </p:txBody>
      </p:sp>
    </p:spTree>
    <p:extLst>
      <p:ext uri="{BB962C8B-B14F-4D97-AF65-F5344CB8AC3E}">
        <p14:creationId xmlns:p14="http://schemas.microsoft.com/office/powerpoint/2010/main" val="28538124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Some</a:t>
            </a:r>
            <a:r>
              <a:rPr lang="en-AU" baseline="0" dirty="0" smtClean="0"/>
              <a:t> councils may not allow you to accept any gifts at all and other councils may let you keep a gift if it is less than $50.  What does your council policy say?</a:t>
            </a:r>
            <a:endParaRPr lang="en-AU" dirty="0"/>
          </a:p>
        </p:txBody>
      </p:sp>
      <p:sp>
        <p:nvSpPr>
          <p:cNvPr id="4" name="Slide Number Placeholder 3"/>
          <p:cNvSpPr>
            <a:spLocks noGrp="1"/>
          </p:cNvSpPr>
          <p:nvPr>
            <p:ph type="sldNum" sz="quarter" idx="10"/>
          </p:nvPr>
        </p:nvSpPr>
        <p:spPr/>
        <p:txBody>
          <a:bodyPr/>
          <a:lstStyle/>
          <a:p>
            <a:fld id="{A620F803-147E-4009-B2C7-560ADCDC8DE9}" type="slidenum">
              <a:rPr lang="en-AU" smtClean="0"/>
              <a:t>12</a:t>
            </a:fld>
            <a:endParaRPr lang="en-AU"/>
          </a:p>
        </p:txBody>
      </p:sp>
    </p:spTree>
    <p:extLst>
      <p:ext uri="{BB962C8B-B14F-4D97-AF65-F5344CB8AC3E}">
        <p14:creationId xmlns:p14="http://schemas.microsoft.com/office/powerpoint/2010/main" val="7481614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a:p>
            <a:endParaRPr lang="en-AU" dirty="0"/>
          </a:p>
          <a:p>
            <a:r>
              <a:rPr lang="en-AU" dirty="0" smtClean="0"/>
              <a:t>It is important to provide feedback to the community about the</a:t>
            </a:r>
            <a:r>
              <a:rPr lang="en-AU" baseline="0" dirty="0" smtClean="0"/>
              <a:t> local authority and the work of council.</a:t>
            </a:r>
            <a:endParaRPr lang="en-AU" dirty="0"/>
          </a:p>
        </p:txBody>
      </p:sp>
      <p:sp>
        <p:nvSpPr>
          <p:cNvPr id="4" name="Slide Number Placeholder 3"/>
          <p:cNvSpPr>
            <a:spLocks noGrp="1"/>
          </p:cNvSpPr>
          <p:nvPr>
            <p:ph type="sldNum" sz="quarter" idx="10"/>
          </p:nvPr>
        </p:nvSpPr>
        <p:spPr/>
        <p:txBody>
          <a:bodyPr/>
          <a:lstStyle/>
          <a:p>
            <a:fld id="{A620F803-147E-4009-B2C7-560ADCDC8DE9}" type="slidenum">
              <a:rPr lang="en-AU" smtClean="0"/>
              <a:t>13</a:t>
            </a:fld>
            <a:endParaRPr lang="en-AU"/>
          </a:p>
        </p:txBody>
      </p:sp>
    </p:spTree>
    <p:extLst>
      <p:ext uri="{BB962C8B-B14F-4D97-AF65-F5344CB8AC3E}">
        <p14:creationId xmlns:p14="http://schemas.microsoft.com/office/powerpoint/2010/main" val="29748519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A620F803-147E-4009-B2C7-560ADCDC8DE9}" type="slidenum">
              <a:rPr lang="en-AU" smtClean="0"/>
              <a:t>14</a:t>
            </a:fld>
            <a:endParaRPr lang="en-AU"/>
          </a:p>
        </p:txBody>
      </p:sp>
    </p:spTree>
    <p:extLst>
      <p:ext uri="{BB962C8B-B14F-4D97-AF65-F5344CB8AC3E}">
        <p14:creationId xmlns:p14="http://schemas.microsoft.com/office/powerpoint/2010/main" val="9485331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A620F803-147E-4009-B2C7-560ADCDC8DE9}" type="slidenum">
              <a:rPr lang="en-AU" smtClean="0"/>
              <a:t>15</a:t>
            </a:fld>
            <a:endParaRPr lang="en-AU"/>
          </a:p>
        </p:txBody>
      </p:sp>
    </p:spTree>
    <p:extLst>
      <p:ext uri="{BB962C8B-B14F-4D97-AF65-F5344CB8AC3E}">
        <p14:creationId xmlns:p14="http://schemas.microsoft.com/office/powerpoint/2010/main" val="3093877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aseline="0" dirty="0" smtClean="0"/>
              <a:t>This means if </a:t>
            </a:r>
            <a:r>
              <a:rPr lang="en-AU" baseline="0" dirty="0" smtClean="0"/>
              <a:t>a LA member does </a:t>
            </a:r>
            <a:r>
              <a:rPr lang="en-AU" baseline="0" dirty="0" smtClean="0"/>
              <a:t>something wrong or not </a:t>
            </a:r>
            <a:r>
              <a:rPr lang="en-AU" baseline="0" dirty="0" smtClean="0"/>
              <a:t>right, the </a:t>
            </a:r>
            <a:r>
              <a:rPr lang="en-AU" baseline="0" dirty="0" smtClean="0"/>
              <a:t>council may consider action against </a:t>
            </a:r>
            <a:r>
              <a:rPr lang="en-AU" baseline="0" dirty="0" smtClean="0"/>
              <a:t>them including </a:t>
            </a:r>
            <a:r>
              <a:rPr lang="en-AU" baseline="0" dirty="0" smtClean="0"/>
              <a:t>cancelling their appointment as a LA member .</a:t>
            </a:r>
          </a:p>
          <a:p>
            <a:endParaRPr lang="en-AU" dirty="0" smtClean="0"/>
          </a:p>
          <a:p>
            <a:r>
              <a:rPr lang="en-AU" dirty="0" smtClean="0"/>
              <a:t>ICAC </a:t>
            </a:r>
            <a:r>
              <a:rPr lang="en-AU" dirty="0" smtClean="0"/>
              <a:t>also has </a:t>
            </a:r>
            <a:r>
              <a:rPr lang="en-AU" dirty="0" smtClean="0"/>
              <a:t>powers to investigate behaviour including corrupt conduct, misconduct, unsatisfactory conduct, and anti-democratic conduct.  There are currently a number of reviews and </a:t>
            </a:r>
            <a:r>
              <a:rPr lang="en-AU" dirty="0" smtClean="0"/>
              <a:t>investigations</a:t>
            </a:r>
            <a:r>
              <a:rPr lang="en-AU" baseline="0" dirty="0" smtClean="0"/>
              <a:t> happening.</a:t>
            </a:r>
            <a:endParaRPr lang="en-AU" dirty="0"/>
          </a:p>
        </p:txBody>
      </p:sp>
      <p:sp>
        <p:nvSpPr>
          <p:cNvPr id="4" name="Slide Number Placeholder 3"/>
          <p:cNvSpPr>
            <a:spLocks noGrp="1"/>
          </p:cNvSpPr>
          <p:nvPr>
            <p:ph type="sldNum" sz="quarter" idx="10"/>
          </p:nvPr>
        </p:nvSpPr>
        <p:spPr/>
        <p:txBody>
          <a:bodyPr/>
          <a:lstStyle/>
          <a:p>
            <a:fld id="{A620F803-147E-4009-B2C7-560ADCDC8DE9}" type="slidenum">
              <a:rPr lang="en-AU" smtClean="0"/>
              <a:t>16</a:t>
            </a:fld>
            <a:endParaRPr lang="en-AU"/>
          </a:p>
        </p:txBody>
      </p:sp>
    </p:spTree>
    <p:extLst>
      <p:ext uri="{BB962C8B-B14F-4D97-AF65-F5344CB8AC3E}">
        <p14:creationId xmlns:p14="http://schemas.microsoft.com/office/powerpoint/2010/main" val="6731339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A620F803-147E-4009-B2C7-560ADCDC8DE9}" type="slidenum">
              <a:rPr lang="en-AU" smtClean="0"/>
              <a:t>17</a:t>
            </a:fld>
            <a:endParaRPr lang="en-AU"/>
          </a:p>
        </p:txBody>
      </p:sp>
    </p:spTree>
    <p:extLst>
      <p:ext uri="{BB962C8B-B14F-4D97-AF65-F5344CB8AC3E}">
        <p14:creationId xmlns:p14="http://schemas.microsoft.com/office/powerpoint/2010/main" val="280056700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1" name="Picture 10" descr="Northern Territory Government"/>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1800" y="5654898"/>
            <a:ext cx="2017706" cy="720000"/>
          </a:xfrm>
          <a:prstGeom prst="rect">
            <a:avLst/>
          </a:prstGeom>
        </p:spPr>
      </p:pic>
      <p:sp>
        <p:nvSpPr>
          <p:cNvPr id="12" name="Text Placeholder 14"/>
          <p:cNvSpPr>
            <a:spLocks noGrp="1"/>
          </p:cNvSpPr>
          <p:nvPr>
            <p:ph type="body" sz="quarter" idx="13" hasCustomPrompt="1"/>
          </p:nvPr>
        </p:nvSpPr>
        <p:spPr>
          <a:xfrm>
            <a:off x="504885" y="3155270"/>
            <a:ext cx="5234268" cy="249299"/>
          </a:xfrm>
          <a:prstGeom prst="rect">
            <a:avLst/>
          </a:prstGeom>
        </p:spPr>
        <p:txBody>
          <a:bodyPr wrap="square" lIns="0" tIns="0" rIns="0" bIns="0">
            <a:spAutoFit/>
          </a:bodyPr>
          <a:lstStyle>
            <a:lvl1pPr marL="0" indent="0">
              <a:spcBef>
                <a:spcPts val="0"/>
              </a:spcBef>
              <a:buNone/>
              <a:defRPr sz="1800" baseline="0">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lvl="0"/>
            <a:r>
              <a:rPr lang="en-US" dirty="0"/>
              <a:t>Speaker/Business unit name</a:t>
            </a:r>
          </a:p>
        </p:txBody>
      </p:sp>
      <p:sp>
        <p:nvSpPr>
          <p:cNvPr id="13" name="Text Placeholder 18"/>
          <p:cNvSpPr>
            <a:spLocks noGrp="1"/>
          </p:cNvSpPr>
          <p:nvPr>
            <p:ph type="body" sz="quarter" idx="14" hasCustomPrompt="1"/>
          </p:nvPr>
        </p:nvSpPr>
        <p:spPr>
          <a:xfrm>
            <a:off x="504000" y="509055"/>
            <a:ext cx="5236040" cy="249299"/>
          </a:xfrm>
          <a:prstGeom prst="rect">
            <a:avLst/>
          </a:prstGeom>
        </p:spPr>
        <p:txBody>
          <a:bodyPr lIns="0" tIns="0" rIns="0" bIns="0">
            <a:spAutoFit/>
          </a:bodyPr>
          <a:lstStyle>
            <a:lvl1pPr marL="0" indent="0">
              <a:spcBef>
                <a:spcPts val="0"/>
              </a:spcBef>
              <a:buNone/>
              <a:defRPr sz="1800" baseline="0">
                <a:solidFill>
                  <a:schemeClr val="bg1"/>
                </a:solidFill>
                <a:latin typeface="+mn-lt"/>
                <a:ea typeface="Lato Semibold" panose="020F0502020204030203" pitchFamily="34" charset="0"/>
                <a:cs typeface="Lato Semibold" panose="020F0502020204030203" pitchFamily="34" charset="0"/>
              </a:defRPr>
            </a:lvl1pPr>
          </a:lstStyle>
          <a:p>
            <a:pPr lvl="0"/>
            <a:r>
              <a:rPr lang="en-US" dirty="0"/>
              <a:t>Department of &lt;AGENCY NAME&gt;</a:t>
            </a:r>
            <a:endParaRPr lang="en-AU" dirty="0"/>
          </a:p>
        </p:txBody>
      </p:sp>
      <p:sp>
        <p:nvSpPr>
          <p:cNvPr id="14" name="Title 1"/>
          <p:cNvSpPr>
            <a:spLocks noGrp="1"/>
          </p:cNvSpPr>
          <p:nvPr>
            <p:ph type="title" hasCustomPrompt="1"/>
          </p:nvPr>
        </p:nvSpPr>
        <p:spPr>
          <a:xfrm>
            <a:off x="504000" y="1694458"/>
            <a:ext cx="5235153" cy="1322388"/>
          </a:xfrm>
          <a:prstGeom prst="rect">
            <a:avLst/>
          </a:prstGeom>
        </p:spPr>
        <p:txBody>
          <a:bodyPr lIns="0" rIns="0"/>
          <a:lstStyle>
            <a:lvl1pPr>
              <a:defRPr>
                <a:solidFill>
                  <a:schemeClr val="bg1"/>
                </a:solidFill>
              </a:defRPr>
            </a:lvl1pPr>
          </a:lstStyle>
          <a:p>
            <a:r>
              <a:rPr lang="en-US" dirty="0"/>
              <a:t>Presentation title</a:t>
            </a:r>
            <a:endParaRPr lang="en-AU" dirty="0"/>
          </a:p>
        </p:txBody>
      </p:sp>
    </p:spTree>
    <p:extLst>
      <p:ext uri="{BB962C8B-B14F-4D97-AF65-F5344CB8AC3E}">
        <p14:creationId xmlns:p14="http://schemas.microsoft.com/office/powerpoint/2010/main" val="137745957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sp>
        <p:nvSpPr>
          <p:cNvPr id="3" name="Picture Placeholder 3"/>
          <p:cNvSpPr>
            <a:spLocks noGrp="1"/>
          </p:cNvSpPr>
          <p:nvPr>
            <p:ph type="pic" sz="quarter" idx="15"/>
          </p:nvPr>
        </p:nvSpPr>
        <p:spPr>
          <a:xfrm>
            <a:off x="6126388" y="0"/>
            <a:ext cx="6122987" cy="6845300"/>
          </a:xfrm>
          <a:prstGeom prst="rect">
            <a:avLst/>
          </a:prstGeom>
          <a:solidFill>
            <a:schemeClr val="bg2"/>
          </a:solidFill>
          <a:ln>
            <a:noFill/>
          </a:ln>
        </p:spPr>
        <p:txBody>
          <a:bodyPr anchor="t"/>
          <a:lstStyle>
            <a:lvl1pPr marL="0" indent="0" algn="ctr">
              <a:lnSpc>
                <a:spcPct val="100000"/>
              </a:lnSpc>
              <a:spcBef>
                <a:spcPts val="2000"/>
              </a:spcBef>
              <a:buNone/>
              <a:defRPr sz="3000" baseline="0">
                <a:solidFill>
                  <a:srgbClr val="454347"/>
                </a:solidFill>
              </a:defRPr>
            </a:lvl1pPr>
          </a:lstStyle>
          <a:p>
            <a:r>
              <a:rPr lang="en-US"/>
              <a:t>Click icon to add picture</a:t>
            </a:r>
            <a:endParaRPr lang="en-AU" dirty="0"/>
          </a:p>
        </p:txBody>
      </p:sp>
      <p:pic>
        <p:nvPicPr>
          <p:cNvPr id="4" name="Picture 3" descr="Northern Territory Government"/>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599638" y="5654898"/>
            <a:ext cx="2017706" cy="720000"/>
          </a:xfrm>
          <a:prstGeom prst="rect">
            <a:avLst/>
          </a:prstGeom>
        </p:spPr>
      </p:pic>
      <p:sp>
        <p:nvSpPr>
          <p:cNvPr id="5" name="Text Placeholder 14"/>
          <p:cNvSpPr>
            <a:spLocks noGrp="1"/>
          </p:cNvSpPr>
          <p:nvPr>
            <p:ph type="body" sz="quarter" idx="13" hasCustomPrompt="1"/>
          </p:nvPr>
        </p:nvSpPr>
        <p:spPr>
          <a:xfrm>
            <a:off x="504885" y="3155270"/>
            <a:ext cx="5234268" cy="249299"/>
          </a:xfrm>
          <a:prstGeom prst="rect">
            <a:avLst/>
          </a:prstGeom>
        </p:spPr>
        <p:txBody>
          <a:bodyPr wrap="square" lIns="0" tIns="0" rIns="0" bIns="0">
            <a:spAutoFit/>
          </a:bodyPr>
          <a:lstStyle>
            <a:lvl1pPr marL="0" indent="0">
              <a:spcBef>
                <a:spcPts val="0"/>
              </a:spcBef>
              <a:buNone/>
              <a:defRPr sz="1800" baseline="0">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lvl="0"/>
            <a:r>
              <a:rPr lang="en-US" dirty="0"/>
              <a:t>Speaker/Business unit name</a:t>
            </a:r>
          </a:p>
        </p:txBody>
      </p:sp>
      <p:sp>
        <p:nvSpPr>
          <p:cNvPr id="6" name="Text Placeholder 18"/>
          <p:cNvSpPr>
            <a:spLocks noGrp="1"/>
          </p:cNvSpPr>
          <p:nvPr>
            <p:ph type="body" sz="quarter" idx="14" hasCustomPrompt="1"/>
          </p:nvPr>
        </p:nvSpPr>
        <p:spPr>
          <a:xfrm>
            <a:off x="504000" y="509055"/>
            <a:ext cx="5236040" cy="249299"/>
          </a:xfrm>
          <a:prstGeom prst="rect">
            <a:avLst/>
          </a:prstGeom>
        </p:spPr>
        <p:txBody>
          <a:bodyPr lIns="0" tIns="0" rIns="0" bIns="0">
            <a:spAutoFit/>
          </a:bodyPr>
          <a:lstStyle>
            <a:lvl1pPr marL="0" indent="0">
              <a:spcBef>
                <a:spcPts val="0"/>
              </a:spcBef>
              <a:buNone/>
              <a:defRPr sz="1800" baseline="0">
                <a:solidFill>
                  <a:schemeClr val="bg1"/>
                </a:solidFill>
                <a:latin typeface="+mn-lt"/>
                <a:ea typeface="Lato Semibold" panose="020F0502020204030203" pitchFamily="34" charset="0"/>
                <a:cs typeface="Lato Semibold" panose="020F0502020204030203" pitchFamily="34" charset="0"/>
              </a:defRPr>
            </a:lvl1pPr>
          </a:lstStyle>
          <a:p>
            <a:pPr lvl="0"/>
            <a:r>
              <a:rPr lang="en-US" dirty="0"/>
              <a:t>Department of &lt;AGENCY NAME&gt;</a:t>
            </a:r>
            <a:endParaRPr lang="en-AU" dirty="0"/>
          </a:p>
        </p:txBody>
      </p:sp>
      <p:sp>
        <p:nvSpPr>
          <p:cNvPr id="7" name="Title 1"/>
          <p:cNvSpPr>
            <a:spLocks noGrp="1"/>
          </p:cNvSpPr>
          <p:nvPr>
            <p:ph type="title" hasCustomPrompt="1"/>
          </p:nvPr>
        </p:nvSpPr>
        <p:spPr>
          <a:xfrm>
            <a:off x="504000" y="1694458"/>
            <a:ext cx="5235153" cy="1322388"/>
          </a:xfrm>
          <a:prstGeom prst="rect">
            <a:avLst/>
          </a:prstGeom>
        </p:spPr>
        <p:txBody>
          <a:bodyPr lIns="0" rIns="0"/>
          <a:lstStyle>
            <a:lvl1pPr>
              <a:defRPr>
                <a:solidFill>
                  <a:schemeClr val="bg1"/>
                </a:solidFill>
              </a:defRPr>
            </a:lvl1pPr>
          </a:lstStyle>
          <a:p>
            <a:r>
              <a:rPr lang="en-US" dirty="0"/>
              <a:t>Presentation title</a:t>
            </a:r>
            <a:endParaRPr lang="en-AU" dirty="0"/>
          </a:p>
        </p:txBody>
      </p:sp>
    </p:spTree>
    <p:extLst>
      <p:ext uri="{BB962C8B-B14F-4D97-AF65-F5344CB8AC3E}">
        <p14:creationId xmlns:p14="http://schemas.microsoft.com/office/powerpoint/2010/main" val="3349422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Arafura Blue - 1 placeholder">
    <p:bg>
      <p:bgRef idx="1001">
        <a:schemeClr val="bg1"/>
      </p:bgRef>
    </p:bg>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867600" y="355998"/>
            <a:ext cx="10508768" cy="718667"/>
          </a:xfrm>
          <a:prstGeom prst="rect">
            <a:avLst/>
          </a:prstGeom>
        </p:spPr>
        <p:txBody>
          <a:bodyPr>
            <a:noAutofit/>
          </a:bodyPr>
          <a:lstStyle>
            <a:lvl1pPr>
              <a:lnSpc>
                <a:spcPts val="4392"/>
              </a:lnSpc>
              <a:spcAft>
                <a:spcPts val="1464"/>
              </a:spcAft>
              <a:defRPr b="0" baseline="0">
                <a:solidFill>
                  <a:srgbClr val="1F1F5F"/>
                </a:solidFill>
              </a:defRPr>
            </a:lvl1pPr>
          </a:lstStyle>
          <a:p>
            <a:r>
              <a:rPr lang="en-US" dirty="0"/>
              <a:t>&lt;Heading&gt;</a:t>
            </a:r>
            <a:endParaRPr lang="en-AU" dirty="0"/>
          </a:p>
        </p:txBody>
      </p:sp>
      <p:sp>
        <p:nvSpPr>
          <p:cNvPr id="4" name="Content Placeholder 2"/>
          <p:cNvSpPr>
            <a:spLocks noGrp="1"/>
          </p:cNvSpPr>
          <p:nvPr>
            <p:ph idx="1"/>
          </p:nvPr>
        </p:nvSpPr>
        <p:spPr>
          <a:xfrm>
            <a:off x="867600" y="1314327"/>
            <a:ext cx="10508768" cy="4408312"/>
          </a:xfrm>
          <a:prstGeom prst="rect">
            <a:avLst/>
          </a:prstGeom>
        </p:spPr>
        <p:txBody>
          <a:bodyPr tIns="0">
            <a:normAutofit/>
          </a:bodyPr>
          <a:lstStyle>
            <a:lvl1pPr marL="0" indent="0">
              <a:lnSpc>
                <a:spcPts val="2662"/>
              </a:lnSpc>
              <a:spcBef>
                <a:spcPts val="0"/>
              </a:spcBef>
              <a:buFont typeface="Arial" panose="020B0604020202020204" pitchFamily="34" charset="0"/>
              <a:buNone/>
              <a:defRPr sz="2396">
                <a:solidFill>
                  <a:srgbClr val="454347"/>
                </a:solidFill>
                <a:latin typeface="+mn-lt"/>
                <a:ea typeface="Lato Light" panose="020F0502020204030203" pitchFamily="34" charset="0"/>
                <a:cs typeface="Lato Light" panose="020F0502020204030203" pitchFamily="34" charset="0"/>
              </a:defRPr>
            </a:lvl1pPr>
            <a:lvl2pPr marL="951387" indent="-342900">
              <a:buFont typeface="Arial" panose="020B0604020202020204" pitchFamily="34" charset="0"/>
              <a:buChar char="•"/>
              <a:defRPr/>
            </a:lvl2pPr>
            <a:lvl3pPr marL="1559875" indent="-342900">
              <a:buFont typeface="Arial" panose="020B0604020202020204" pitchFamily="34" charset="0"/>
              <a:buChar char="•"/>
              <a:defRPr>
                <a:solidFill>
                  <a:srgbClr val="454347"/>
                </a:solidFill>
              </a:defRPr>
            </a:lvl3pPr>
            <a:lvl4pPr marL="2111212" indent="-285750">
              <a:buFont typeface="Arial" panose="020B0604020202020204" pitchFamily="34" charset="0"/>
              <a:buChar char="•"/>
              <a:defRPr/>
            </a:lvl4pPr>
            <a:lvl5pPr marL="2719700" indent="-285750">
              <a:buFont typeface="Arial" panose="020B0604020202020204" pitchFamily="34" charset="0"/>
              <a:buChar char="•"/>
              <a:defRPr>
                <a:solidFill>
                  <a:srgbClr val="454347"/>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cxnSp>
        <p:nvCxnSpPr>
          <p:cNvPr id="5" name="Straight Connector 4" descr="Bottom page border"/>
          <p:cNvCxnSpPr/>
          <p:nvPr userDrawn="1"/>
        </p:nvCxnSpPr>
        <p:spPr>
          <a:xfrm>
            <a:off x="335827" y="5988889"/>
            <a:ext cx="11571146" cy="0"/>
          </a:xfrm>
          <a:prstGeom prst="line">
            <a:avLst/>
          </a:prstGeom>
          <a:ln w="1270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7" name="Picture 6" descr="Northern Territory Government"/>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16526" y="6179357"/>
            <a:ext cx="1190447" cy="424800"/>
          </a:xfrm>
          <a:prstGeom prst="rect">
            <a:avLst/>
          </a:prstGeom>
        </p:spPr>
      </p:pic>
    </p:spTree>
    <p:extLst>
      <p:ext uri="{BB962C8B-B14F-4D97-AF65-F5344CB8AC3E}">
        <p14:creationId xmlns:p14="http://schemas.microsoft.com/office/powerpoint/2010/main" val="308904183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Arafura Blue - 2 placeholders">
    <p:bg>
      <p:bgRef idx="1001">
        <a:schemeClr val="bg1"/>
      </p:bgRef>
    </p:bg>
    <p:spTree>
      <p:nvGrpSpPr>
        <p:cNvPr id="1" name=""/>
        <p:cNvGrpSpPr/>
        <p:nvPr/>
      </p:nvGrpSpPr>
      <p:grpSpPr>
        <a:xfrm>
          <a:off x="0" y="0"/>
          <a:ext cx="0" cy="0"/>
          <a:chOff x="0" y="0"/>
          <a:chExt cx="0" cy="0"/>
        </a:xfrm>
      </p:grpSpPr>
      <p:cxnSp>
        <p:nvCxnSpPr>
          <p:cNvPr id="5" name="Straight Connector 4" descr="Bottom page border"/>
          <p:cNvCxnSpPr/>
          <p:nvPr userDrawn="1"/>
        </p:nvCxnSpPr>
        <p:spPr>
          <a:xfrm>
            <a:off x="335827" y="5988889"/>
            <a:ext cx="11571146" cy="0"/>
          </a:xfrm>
          <a:prstGeom prst="line">
            <a:avLst/>
          </a:prstGeom>
          <a:ln w="1270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7" name="Content Placeholder 2"/>
          <p:cNvSpPr>
            <a:spLocks noGrp="1"/>
          </p:cNvSpPr>
          <p:nvPr>
            <p:ph idx="10" hasCustomPrompt="1"/>
          </p:nvPr>
        </p:nvSpPr>
        <p:spPr>
          <a:xfrm>
            <a:off x="867599" y="1314327"/>
            <a:ext cx="5249732" cy="4408312"/>
          </a:xfrm>
          <a:prstGeom prst="rect">
            <a:avLst/>
          </a:prstGeom>
        </p:spPr>
        <p:txBody>
          <a:bodyPr tIns="0">
            <a:normAutofit/>
          </a:bodyPr>
          <a:lstStyle>
            <a:lvl1pPr marL="0" indent="0">
              <a:lnSpc>
                <a:spcPts val="2662"/>
              </a:lnSpc>
              <a:spcBef>
                <a:spcPts val="0"/>
              </a:spcBef>
              <a:buFont typeface="Lato Light" panose="020F0502020204030203" pitchFamily="34" charset="0"/>
              <a:buNone/>
              <a:defRPr sz="2396">
                <a:solidFill>
                  <a:srgbClr val="454347"/>
                </a:solidFill>
                <a:latin typeface="+mn-lt"/>
                <a:ea typeface="Lato Light" panose="020F0502020204030203" pitchFamily="34" charset="0"/>
                <a:cs typeface="Lato Light" panose="020F0502020204030203" pitchFamily="34" charset="0"/>
              </a:defRPr>
            </a:lvl1pPr>
            <a:lvl2pPr marL="608487" indent="0">
              <a:buNone/>
              <a:defRPr/>
            </a:lvl2pPr>
            <a:lvl3pPr marL="1216975" indent="0">
              <a:buNone/>
              <a:defRPr/>
            </a:lvl3pPr>
            <a:lvl4pPr marL="1825462" indent="0">
              <a:buNone/>
              <a:defRPr/>
            </a:lvl4pPr>
            <a:lvl5pPr marL="2433950" indent="0">
              <a:buNone/>
              <a:defRPr/>
            </a:lvl5pPr>
          </a:lstStyle>
          <a:p>
            <a:pPr lvl="0"/>
            <a:r>
              <a:rPr lang="en-US" dirty="0"/>
              <a:t>&lt;Content&gt;</a:t>
            </a:r>
          </a:p>
        </p:txBody>
      </p:sp>
      <p:sp>
        <p:nvSpPr>
          <p:cNvPr id="8" name="Content Placeholder 3"/>
          <p:cNvSpPr>
            <a:spLocks noGrp="1"/>
          </p:cNvSpPr>
          <p:nvPr>
            <p:ph sz="half" idx="2" hasCustomPrompt="1"/>
          </p:nvPr>
        </p:nvSpPr>
        <p:spPr>
          <a:xfrm>
            <a:off x="6314221" y="1314327"/>
            <a:ext cx="5109768" cy="4408312"/>
          </a:xfrm>
          <a:prstGeom prst="rect">
            <a:avLst/>
          </a:prstGeom>
        </p:spPr>
        <p:txBody>
          <a:bodyPr>
            <a:normAutofit/>
          </a:bodyPr>
          <a:lstStyle>
            <a:lvl1pPr>
              <a:defRPr lang="en-US" sz="2396" dirty="0">
                <a:solidFill>
                  <a:srgbClr val="454347"/>
                </a:solidFill>
                <a:latin typeface="+mn-lt"/>
              </a:defRPr>
            </a:lvl1pPr>
            <a:lvl2pPr>
              <a:defRPr sz="3194"/>
            </a:lvl2pPr>
            <a:lvl3pPr>
              <a:defRPr sz="2662"/>
            </a:lvl3pPr>
            <a:lvl4pPr>
              <a:defRPr sz="2396"/>
            </a:lvl4pPr>
            <a:lvl5pPr>
              <a:defRPr sz="2396"/>
            </a:lvl5pPr>
            <a:lvl6pPr>
              <a:defRPr sz="2396"/>
            </a:lvl6pPr>
            <a:lvl7pPr>
              <a:defRPr sz="2396"/>
            </a:lvl7pPr>
            <a:lvl8pPr>
              <a:defRPr sz="2396"/>
            </a:lvl8pPr>
            <a:lvl9pPr>
              <a:defRPr sz="2396"/>
            </a:lvl9pPr>
          </a:lstStyle>
          <a:p>
            <a:pPr lvl="0"/>
            <a:r>
              <a:rPr lang="en-US" dirty="0"/>
              <a:t>&lt;Graphics&gt;</a:t>
            </a:r>
          </a:p>
        </p:txBody>
      </p:sp>
      <p:sp>
        <p:nvSpPr>
          <p:cNvPr id="9" name="Title 1"/>
          <p:cNvSpPr>
            <a:spLocks noGrp="1"/>
          </p:cNvSpPr>
          <p:nvPr>
            <p:ph type="title" hasCustomPrompt="1"/>
          </p:nvPr>
        </p:nvSpPr>
        <p:spPr>
          <a:xfrm>
            <a:off x="867600" y="355998"/>
            <a:ext cx="10556389" cy="718667"/>
          </a:xfrm>
          <a:prstGeom prst="rect">
            <a:avLst/>
          </a:prstGeom>
        </p:spPr>
        <p:txBody>
          <a:bodyPr>
            <a:noAutofit/>
          </a:bodyPr>
          <a:lstStyle>
            <a:lvl1pPr>
              <a:lnSpc>
                <a:spcPts val="4392"/>
              </a:lnSpc>
              <a:spcAft>
                <a:spcPts val="1464"/>
              </a:spcAft>
              <a:defRPr b="0" baseline="0">
                <a:solidFill>
                  <a:schemeClr val="tx1"/>
                </a:solidFill>
              </a:defRPr>
            </a:lvl1pPr>
          </a:lstStyle>
          <a:p>
            <a:r>
              <a:rPr lang="en-US" dirty="0"/>
              <a:t>&lt;Heading&gt;</a:t>
            </a:r>
            <a:endParaRPr lang="en-AU" dirty="0"/>
          </a:p>
        </p:txBody>
      </p:sp>
      <p:pic>
        <p:nvPicPr>
          <p:cNvPr id="10" name="Picture 9" descr="Northern Territory Government"/>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16526" y="6179357"/>
            <a:ext cx="1190447" cy="424800"/>
          </a:xfrm>
          <a:prstGeom prst="rect">
            <a:avLst/>
          </a:prstGeom>
        </p:spPr>
      </p:pic>
    </p:spTree>
    <p:extLst>
      <p:ext uri="{BB962C8B-B14F-4D97-AF65-F5344CB8AC3E}">
        <p14:creationId xmlns:p14="http://schemas.microsoft.com/office/powerpoint/2010/main" val="150446912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ral Pink - Section title">
    <p:bg>
      <p:bgPr>
        <a:solidFill>
          <a:schemeClr val="accent1"/>
        </a:solidFill>
        <a:effectLst/>
      </p:bgPr>
    </p:bg>
    <p:spTree>
      <p:nvGrpSpPr>
        <p:cNvPr id="1" name=""/>
        <p:cNvGrpSpPr/>
        <p:nvPr/>
      </p:nvGrpSpPr>
      <p:grpSpPr>
        <a:xfrm>
          <a:off x="0" y="0"/>
          <a:ext cx="0" cy="0"/>
          <a:chOff x="0" y="0"/>
          <a:chExt cx="0" cy="0"/>
        </a:xfrm>
      </p:grpSpPr>
      <p:sp>
        <p:nvSpPr>
          <p:cNvPr id="8" name="Rectangle 7"/>
          <p:cNvSpPr>
            <a:spLocks noChangeAspect="1"/>
          </p:cNvSpPr>
          <p:nvPr userDrawn="1"/>
        </p:nvSpPr>
        <p:spPr>
          <a:xfrm>
            <a:off x="-8136184" y="-1977950"/>
            <a:ext cx="15517696" cy="1551769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Title 1"/>
          <p:cNvSpPr>
            <a:spLocks noGrp="1"/>
          </p:cNvSpPr>
          <p:nvPr>
            <p:ph type="title" hasCustomPrompt="1"/>
          </p:nvPr>
        </p:nvSpPr>
        <p:spPr>
          <a:xfrm>
            <a:off x="838200" y="1809758"/>
            <a:ext cx="6543312" cy="1325563"/>
          </a:xfrm>
        </p:spPr>
        <p:txBody>
          <a:bodyPr/>
          <a:lstStyle>
            <a:lvl1pPr>
              <a:defRPr baseline="0">
                <a:solidFill>
                  <a:schemeClr val="bg1"/>
                </a:solidFill>
              </a:defRPr>
            </a:lvl1pPr>
          </a:lstStyle>
          <a:p>
            <a:r>
              <a:rPr lang="en-US" dirty="0"/>
              <a:t>Section 1 heading</a:t>
            </a:r>
            <a:br>
              <a:rPr lang="en-US" dirty="0"/>
            </a:br>
            <a:r>
              <a:rPr lang="en-US" dirty="0"/>
              <a:t>second line</a:t>
            </a:r>
            <a:endParaRPr lang="en-AU" dirty="0"/>
          </a:p>
        </p:txBody>
      </p:sp>
      <p:sp>
        <p:nvSpPr>
          <p:cNvPr id="9" name="Text Placeholder 2"/>
          <p:cNvSpPr>
            <a:spLocks noGrp="1"/>
          </p:cNvSpPr>
          <p:nvPr>
            <p:ph type="body" sz="quarter" idx="11" hasCustomPrompt="1"/>
          </p:nvPr>
        </p:nvSpPr>
        <p:spPr>
          <a:xfrm>
            <a:off x="10144538" y="3463300"/>
            <a:ext cx="1785745" cy="3323987"/>
          </a:xfrm>
        </p:spPr>
        <p:txBody>
          <a:bodyPr wrap="none" lIns="0" tIns="0" rIns="0" bIns="0" anchor="ctr">
            <a:spAutoFit/>
          </a:bodyPr>
          <a:lstStyle>
            <a:lvl1pPr marL="0" indent="0" algn="ctr">
              <a:spcBef>
                <a:spcPts val="0"/>
              </a:spcBef>
              <a:buNone/>
              <a:defRPr sz="24000">
                <a:solidFill>
                  <a:schemeClr val="bg1"/>
                </a:solidFill>
                <a:latin typeface="+mj-lt"/>
              </a:defRPr>
            </a:lvl1pPr>
          </a:lstStyle>
          <a:p>
            <a:pPr lvl="0"/>
            <a:r>
              <a:rPr lang="en-AU" dirty="0"/>
              <a:t>1</a:t>
            </a:r>
          </a:p>
        </p:txBody>
      </p:sp>
    </p:spTree>
    <p:extLst>
      <p:ext uri="{BB962C8B-B14F-4D97-AF65-F5344CB8AC3E}">
        <p14:creationId xmlns:p14="http://schemas.microsoft.com/office/powerpoint/2010/main" val="415077054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Coral Pink - Section title with image">
    <p:bg>
      <p:bgPr>
        <a:solidFill>
          <a:schemeClr val="accent1"/>
        </a:solidFill>
        <a:effectLst/>
      </p:bgPr>
    </p:bg>
    <p:spTree>
      <p:nvGrpSpPr>
        <p:cNvPr id="1" name=""/>
        <p:cNvGrpSpPr/>
        <p:nvPr/>
      </p:nvGrpSpPr>
      <p:grpSpPr>
        <a:xfrm>
          <a:off x="0" y="0"/>
          <a:ext cx="0" cy="0"/>
          <a:chOff x="0" y="0"/>
          <a:chExt cx="0" cy="0"/>
        </a:xfrm>
      </p:grpSpPr>
      <p:sp>
        <p:nvSpPr>
          <p:cNvPr id="14" name="Rectangle 13"/>
          <p:cNvSpPr>
            <a:spLocks noChangeAspect="1"/>
          </p:cNvSpPr>
          <p:nvPr userDrawn="1"/>
        </p:nvSpPr>
        <p:spPr>
          <a:xfrm>
            <a:off x="-4402529" y="-2638441"/>
            <a:ext cx="15453307" cy="1554648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793"/>
          </a:p>
        </p:txBody>
      </p:sp>
      <p:sp>
        <p:nvSpPr>
          <p:cNvPr id="16" name="object 9"/>
          <p:cNvSpPr txBox="1">
            <a:spLocks noGrp="1"/>
          </p:cNvSpPr>
          <p:nvPr>
            <p:ph type="title" hasCustomPrompt="1"/>
          </p:nvPr>
        </p:nvSpPr>
        <p:spPr>
          <a:xfrm>
            <a:off x="3801305" y="1718302"/>
            <a:ext cx="3217474" cy="989282"/>
          </a:xfrm>
          <a:prstGeom prst="rect">
            <a:avLst/>
          </a:prstGeom>
        </p:spPr>
        <p:txBody>
          <a:bodyPr vert="horz" wrap="square" lIns="0" tIns="12700" rIns="0" bIns="0" rtlCol="0">
            <a:spAutoFit/>
          </a:bodyPr>
          <a:lstStyle>
            <a:lvl1pPr marL="12648">
              <a:lnSpc>
                <a:spcPts val="3745"/>
              </a:lnSpc>
              <a:spcBef>
                <a:spcPts val="100"/>
              </a:spcBef>
              <a:defRPr sz="3187">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marL="12700">
              <a:lnSpc>
                <a:spcPts val="3760"/>
              </a:lnSpc>
              <a:spcBef>
                <a:spcPts val="100"/>
              </a:spcBef>
            </a:pPr>
            <a:r>
              <a:rPr lang="en-US" spc="5" dirty="0"/>
              <a:t>Section 1</a:t>
            </a:r>
            <a:r>
              <a:rPr lang="en-US" spc="-90" dirty="0"/>
              <a:t> </a:t>
            </a:r>
            <a:r>
              <a:rPr lang="en-US" dirty="0"/>
              <a:t>heading</a:t>
            </a:r>
            <a:br>
              <a:rPr lang="en-US" dirty="0"/>
            </a:br>
            <a:r>
              <a:rPr lang="en-US" spc="-10" dirty="0"/>
              <a:t>second </a:t>
            </a:r>
            <a:r>
              <a:rPr lang="en-US" spc="-5" dirty="0"/>
              <a:t>line</a:t>
            </a:r>
            <a:endParaRPr spc="-5" dirty="0"/>
          </a:p>
        </p:txBody>
      </p:sp>
      <p:sp>
        <p:nvSpPr>
          <p:cNvPr id="3" name="Text Placeholder 2"/>
          <p:cNvSpPr>
            <a:spLocks noGrp="1"/>
          </p:cNvSpPr>
          <p:nvPr>
            <p:ph type="body" sz="quarter" idx="10" hasCustomPrompt="1"/>
          </p:nvPr>
        </p:nvSpPr>
        <p:spPr>
          <a:xfrm>
            <a:off x="10102748" y="3479573"/>
            <a:ext cx="1777730" cy="3310458"/>
          </a:xfrm>
        </p:spPr>
        <p:txBody>
          <a:bodyPr wrap="none" lIns="0" tIns="0" rIns="0" bIns="0" anchor="ctr">
            <a:spAutoFit/>
          </a:bodyPr>
          <a:lstStyle>
            <a:lvl1pPr marL="0" indent="0" algn="ctr">
              <a:spcBef>
                <a:spcPts val="0"/>
              </a:spcBef>
              <a:buNone/>
              <a:defRPr sz="23902">
                <a:solidFill>
                  <a:schemeClr val="bg1"/>
                </a:solidFill>
                <a:latin typeface="+mj-lt"/>
              </a:defRPr>
            </a:lvl1pPr>
          </a:lstStyle>
          <a:p>
            <a:pPr lvl="0"/>
            <a:r>
              <a:rPr lang="en-AU" dirty="0"/>
              <a:t>1</a:t>
            </a:r>
          </a:p>
        </p:txBody>
      </p:sp>
      <p:sp>
        <p:nvSpPr>
          <p:cNvPr id="18" name="Picture Placeholder 2" descr="Decorative"/>
          <p:cNvSpPr>
            <a:spLocks noGrp="1"/>
          </p:cNvSpPr>
          <p:nvPr>
            <p:ph type="pic" sz="quarter" idx="12"/>
          </p:nvPr>
        </p:nvSpPr>
        <p:spPr>
          <a:xfrm>
            <a:off x="1" y="-9542"/>
            <a:ext cx="3324660" cy="6867543"/>
          </a:xfrm>
          <a:solidFill>
            <a:schemeClr val="bg1"/>
          </a:solidFill>
        </p:spPr>
        <p:txBody>
          <a:bodyPr/>
          <a:lstStyle>
            <a:lvl1pPr marL="0" marR="0" indent="0" algn="ctr" defTabSz="1211985" rtl="0" eaLnBrk="1" fontAlgn="auto" latinLnBrk="0" hangingPunct="1">
              <a:lnSpc>
                <a:spcPct val="100000"/>
              </a:lnSpc>
              <a:spcBef>
                <a:spcPct val="20000"/>
              </a:spcBef>
              <a:spcAft>
                <a:spcPts val="0"/>
              </a:spcAft>
              <a:buClrTx/>
              <a:buSzTx/>
              <a:buFont typeface="Arial" pitchFamily="34" charset="0"/>
              <a:buNone/>
              <a:tabLst/>
              <a:defRPr/>
            </a:lvl1pPr>
          </a:lstStyle>
          <a:p>
            <a:pPr marL="0" marR="0" lvl="0" indent="0" algn="l" defTabSz="1211985" rtl="0" eaLnBrk="1" fontAlgn="auto" latinLnBrk="0" hangingPunct="1">
              <a:lnSpc>
                <a:spcPct val="100000"/>
              </a:lnSpc>
              <a:spcBef>
                <a:spcPct val="20000"/>
              </a:spcBef>
              <a:spcAft>
                <a:spcPts val="0"/>
              </a:spcAft>
              <a:buClrTx/>
              <a:buSzTx/>
              <a:buFont typeface="Arial" pitchFamily="34" charset="0"/>
              <a:buNone/>
              <a:tabLst/>
              <a:defRPr/>
            </a:pPr>
            <a:r>
              <a:rPr lang="en-AU" dirty="0"/>
              <a:t>Click icon to add picture</a:t>
            </a:r>
          </a:p>
        </p:txBody>
      </p:sp>
    </p:spTree>
    <p:extLst>
      <p:ext uri="{BB962C8B-B14F-4D97-AF65-F5344CB8AC3E}">
        <p14:creationId xmlns:p14="http://schemas.microsoft.com/office/powerpoint/2010/main" val="14685219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ral Pink - 1 placeholder">
    <p:spTree>
      <p:nvGrpSpPr>
        <p:cNvPr id="1" name=""/>
        <p:cNvGrpSpPr/>
        <p:nvPr/>
      </p:nvGrpSpPr>
      <p:grpSpPr>
        <a:xfrm>
          <a:off x="0" y="0"/>
          <a:ext cx="0" cy="0"/>
          <a:chOff x="0" y="0"/>
          <a:chExt cx="0" cy="0"/>
        </a:xfrm>
      </p:grpSpPr>
      <p:sp>
        <p:nvSpPr>
          <p:cNvPr id="13" name="Title 1"/>
          <p:cNvSpPr>
            <a:spLocks noGrp="1"/>
          </p:cNvSpPr>
          <p:nvPr>
            <p:ph type="title" hasCustomPrompt="1"/>
          </p:nvPr>
        </p:nvSpPr>
        <p:spPr>
          <a:xfrm>
            <a:off x="864000" y="356659"/>
            <a:ext cx="10465163" cy="720000"/>
          </a:xfrm>
        </p:spPr>
        <p:txBody>
          <a:bodyPr>
            <a:noAutofit/>
          </a:bodyPr>
          <a:lstStyle>
            <a:lvl1pPr>
              <a:lnSpc>
                <a:spcPts val="4374"/>
              </a:lnSpc>
              <a:spcAft>
                <a:spcPts val="1458"/>
              </a:spcAft>
              <a:defRPr b="0" baseline="0">
                <a:solidFill>
                  <a:schemeClr val="accent1"/>
                </a:solidFill>
              </a:defRPr>
            </a:lvl1pPr>
          </a:lstStyle>
          <a:p>
            <a:r>
              <a:rPr lang="en-US" dirty="0"/>
              <a:t>&lt;Heading&gt;</a:t>
            </a:r>
            <a:endParaRPr lang="en-AU" dirty="0"/>
          </a:p>
        </p:txBody>
      </p:sp>
      <p:sp>
        <p:nvSpPr>
          <p:cNvPr id="7" name="Content Placeholder 2"/>
          <p:cNvSpPr>
            <a:spLocks noGrp="1"/>
          </p:cNvSpPr>
          <p:nvPr>
            <p:ph idx="1" hasCustomPrompt="1"/>
          </p:nvPr>
        </p:nvSpPr>
        <p:spPr>
          <a:xfrm>
            <a:off x="864000" y="1316765"/>
            <a:ext cx="10465163" cy="4416491"/>
          </a:xfrm>
        </p:spPr>
        <p:txBody>
          <a:bodyPr tIns="0">
            <a:normAutofit/>
          </a:bodyPr>
          <a:lstStyle>
            <a:lvl1pPr marL="0" indent="0">
              <a:lnSpc>
                <a:spcPts val="2651"/>
              </a:lnSpc>
              <a:spcBef>
                <a:spcPts val="0"/>
              </a:spcBef>
              <a:buFont typeface="Arial" panose="020B0604020202020204" pitchFamily="34" charset="0"/>
              <a:buNone/>
              <a:defRPr sz="2386">
                <a:solidFill>
                  <a:srgbClr val="454347"/>
                </a:solidFill>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Tree>
    <p:extLst>
      <p:ext uri="{BB962C8B-B14F-4D97-AF65-F5344CB8AC3E}">
        <p14:creationId xmlns:p14="http://schemas.microsoft.com/office/powerpoint/2010/main" val="374458000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ral Pink - 2 placeholders">
    <p:bg>
      <p:bgRef idx="1001">
        <a:schemeClr val="bg1"/>
      </p:bgRef>
    </p:bg>
    <p:spTree>
      <p:nvGrpSpPr>
        <p:cNvPr id="1" name=""/>
        <p:cNvGrpSpPr/>
        <p:nvPr/>
      </p:nvGrpSpPr>
      <p:grpSpPr>
        <a:xfrm>
          <a:off x="0" y="0"/>
          <a:ext cx="0" cy="0"/>
          <a:chOff x="0" y="0"/>
          <a:chExt cx="0" cy="0"/>
        </a:xfrm>
      </p:grpSpPr>
      <p:sp>
        <p:nvSpPr>
          <p:cNvPr id="17" name="Content Placeholder 2"/>
          <p:cNvSpPr>
            <a:spLocks noGrp="1"/>
          </p:cNvSpPr>
          <p:nvPr>
            <p:ph idx="10" hasCustomPrompt="1"/>
          </p:nvPr>
        </p:nvSpPr>
        <p:spPr>
          <a:xfrm>
            <a:off x="863999" y="1316765"/>
            <a:ext cx="5227949" cy="4416491"/>
          </a:xfrm>
          <a:prstGeom prst="rect">
            <a:avLst/>
          </a:prstGeom>
        </p:spPr>
        <p:txBody>
          <a:bodyPr tIns="0">
            <a:normAutofit/>
          </a:bodyPr>
          <a:lstStyle>
            <a:lvl1pPr marL="0" indent="0">
              <a:lnSpc>
                <a:spcPts val="2651"/>
              </a:lnSpc>
              <a:spcBef>
                <a:spcPts val="0"/>
              </a:spcBef>
              <a:buFont typeface="Lato Light" panose="020F0502020204030203" pitchFamily="34" charset="0"/>
              <a:buNone/>
              <a:defRPr sz="2386">
                <a:solidFill>
                  <a:srgbClr val="454347"/>
                </a:solidFill>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
        <p:nvSpPr>
          <p:cNvPr id="18" name="Content Placeholder 3"/>
          <p:cNvSpPr>
            <a:spLocks noGrp="1"/>
          </p:cNvSpPr>
          <p:nvPr>
            <p:ph sz="half" idx="2" hasCustomPrompt="1"/>
          </p:nvPr>
        </p:nvSpPr>
        <p:spPr>
          <a:xfrm>
            <a:off x="6288021" y="1316765"/>
            <a:ext cx="5088566" cy="4416491"/>
          </a:xfrm>
          <a:prstGeom prst="rect">
            <a:avLst/>
          </a:prstGeom>
        </p:spPr>
        <p:txBody>
          <a:bodyPr>
            <a:normAutofit/>
          </a:bodyPr>
          <a:lstStyle>
            <a:lvl1pPr>
              <a:defRPr lang="en-US" sz="2386" dirty="0">
                <a:solidFill>
                  <a:srgbClr val="454347"/>
                </a:solidFill>
                <a:latin typeface="+mn-lt"/>
              </a:defRPr>
            </a:lvl1pPr>
            <a:lvl2pPr>
              <a:defRPr sz="3181"/>
            </a:lvl2pPr>
            <a:lvl3pPr>
              <a:defRPr sz="2651"/>
            </a:lvl3pPr>
            <a:lvl4pPr>
              <a:defRPr sz="2386"/>
            </a:lvl4pPr>
            <a:lvl5pPr>
              <a:defRPr sz="2386"/>
            </a:lvl5pPr>
            <a:lvl6pPr>
              <a:defRPr sz="2386"/>
            </a:lvl6pPr>
            <a:lvl7pPr>
              <a:defRPr sz="2386"/>
            </a:lvl7pPr>
            <a:lvl8pPr>
              <a:defRPr sz="2386"/>
            </a:lvl8pPr>
            <a:lvl9pPr>
              <a:defRPr sz="2386"/>
            </a:lvl9pPr>
          </a:lstStyle>
          <a:p>
            <a:pPr lvl="0"/>
            <a:r>
              <a:rPr lang="en-US" dirty="0"/>
              <a:t>&lt;Graphics&gt;</a:t>
            </a:r>
          </a:p>
        </p:txBody>
      </p:sp>
      <p:sp>
        <p:nvSpPr>
          <p:cNvPr id="19" name="Title 1"/>
          <p:cNvSpPr>
            <a:spLocks noGrp="1"/>
          </p:cNvSpPr>
          <p:nvPr>
            <p:ph type="title" hasCustomPrompt="1"/>
          </p:nvPr>
        </p:nvSpPr>
        <p:spPr>
          <a:xfrm>
            <a:off x="864000" y="356659"/>
            <a:ext cx="10512587" cy="720000"/>
          </a:xfrm>
          <a:prstGeom prst="rect">
            <a:avLst/>
          </a:prstGeom>
        </p:spPr>
        <p:txBody>
          <a:bodyPr>
            <a:noAutofit/>
          </a:bodyPr>
          <a:lstStyle>
            <a:lvl1pPr>
              <a:lnSpc>
                <a:spcPts val="4374"/>
              </a:lnSpc>
              <a:spcAft>
                <a:spcPts val="1458"/>
              </a:spcAft>
              <a:defRPr b="0" baseline="0">
                <a:solidFill>
                  <a:schemeClr val="accent1"/>
                </a:solidFill>
              </a:defRPr>
            </a:lvl1pPr>
          </a:lstStyle>
          <a:p>
            <a:r>
              <a:rPr lang="en-US" dirty="0"/>
              <a:t>&lt;Heading&gt;</a:t>
            </a:r>
            <a:endParaRPr lang="en-AU" dirty="0"/>
          </a:p>
        </p:txBody>
      </p:sp>
    </p:spTree>
    <p:extLst>
      <p:ext uri="{BB962C8B-B14F-4D97-AF65-F5344CB8AC3E}">
        <p14:creationId xmlns:p14="http://schemas.microsoft.com/office/powerpoint/2010/main" val="127682827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Sky Blue - Section title">
    <p:bg>
      <p:bgPr>
        <a:solidFill>
          <a:schemeClr val="accent2"/>
        </a:solidFill>
        <a:effectLst/>
      </p:bgPr>
    </p:bg>
    <p:spTree>
      <p:nvGrpSpPr>
        <p:cNvPr id="1" name=""/>
        <p:cNvGrpSpPr/>
        <p:nvPr/>
      </p:nvGrpSpPr>
      <p:grpSpPr>
        <a:xfrm>
          <a:off x="0" y="0"/>
          <a:ext cx="0" cy="0"/>
          <a:chOff x="0" y="0"/>
          <a:chExt cx="0" cy="0"/>
        </a:xfrm>
      </p:grpSpPr>
      <p:sp>
        <p:nvSpPr>
          <p:cNvPr id="12" name="Rectangle 11"/>
          <p:cNvSpPr>
            <a:spLocks noChangeAspect="1"/>
          </p:cNvSpPr>
          <p:nvPr userDrawn="1"/>
        </p:nvSpPr>
        <p:spPr>
          <a:xfrm>
            <a:off x="-8102424" y="-1981620"/>
            <a:ext cx="15453307" cy="1554648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793"/>
          </a:p>
        </p:txBody>
      </p:sp>
      <p:sp>
        <p:nvSpPr>
          <p:cNvPr id="13" name="object 9"/>
          <p:cNvSpPr txBox="1">
            <a:spLocks noGrp="1"/>
          </p:cNvSpPr>
          <p:nvPr>
            <p:ph type="title" hasCustomPrompt="1"/>
          </p:nvPr>
        </p:nvSpPr>
        <p:spPr>
          <a:xfrm>
            <a:off x="489261" y="1727926"/>
            <a:ext cx="3217474" cy="1002130"/>
          </a:xfrm>
          <a:prstGeom prst="rect">
            <a:avLst/>
          </a:prstGeom>
        </p:spPr>
        <p:txBody>
          <a:bodyPr vert="horz" wrap="square" lIns="0" tIns="12700" rIns="0" bIns="0" rtlCol="0">
            <a:spAutoFit/>
          </a:bodyPr>
          <a:lstStyle>
            <a:lvl1pPr marL="12648">
              <a:lnSpc>
                <a:spcPts val="3745"/>
              </a:lnSpc>
              <a:spcBef>
                <a:spcPts val="100"/>
              </a:spcBef>
              <a:defRPr sz="3187">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marL="12700">
              <a:lnSpc>
                <a:spcPts val="3760"/>
              </a:lnSpc>
              <a:spcBef>
                <a:spcPts val="100"/>
              </a:spcBef>
            </a:pPr>
            <a:r>
              <a:rPr spc="5" dirty="0"/>
              <a:t>Section </a:t>
            </a:r>
            <a:r>
              <a:rPr lang="en-AU" spc="5" dirty="0"/>
              <a:t>2</a:t>
            </a:r>
            <a:r>
              <a:rPr spc="-90" dirty="0"/>
              <a:t> </a:t>
            </a:r>
            <a:r>
              <a:rPr dirty="0"/>
              <a:t>heading</a:t>
            </a:r>
          </a:p>
          <a:p>
            <a:pPr marL="12700">
              <a:lnSpc>
                <a:spcPts val="3760"/>
              </a:lnSpc>
            </a:pPr>
            <a:r>
              <a:rPr spc="-10" dirty="0"/>
              <a:t>second </a:t>
            </a:r>
            <a:r>
              <a:rPr spc="-5" dirty="0"/>
              <a:t>line</a:t>
            </a:r>
          </a:p>
        </p:txBody>
      </p:sp>
      <p:sp>
        <p:nvSpPr>
          <p:cNvPr id="14" name="Text Placeholder 2"/>
          <p:cNvSpPr>
            <a:spLocks noGrp="1"/>
          </p:cNvSpPr>
          <p:nvPr>
            <p:ph type="body" sz="quarter" idx="11" hasCustomPrompt="1"/>
          </p:nvPr>
        </p:nvSpPr>
        <p:spPr>
          <a:xfrm>
            <a:off x="10102748" y="3479573"/>
            <a:ext cx="1777730" cy="3310458"/>
          </a:xfrm>
        </p:spPr>
        <p:txBody>
          <a:bodyPr wrap="none" lIns="0" tIns="0" rIns="0" bIns="0" anchor="ctr">
            <a:spAutoFit/>
          </a:bodyPr>
          <a:lstStyle>
            <a:lvl1pPr marL="0" indent="0" algn="ctr">
              <a:spcBef>
                <a:spcPts val="0"/>
              </a:spcBef>
              <a:buNone/>
              <a:defRPr sz="23902">
                <a:solidFill>
                  <a:schemeClr val="bg1"/>
                </a:solidFill>
                <a:latin typeface="+mj-lt"/>
              </a:defRPr>
            </a:lvl1pPr>
          </a:lstStyle>
          <a:p>
            <a:pPr lvl="0"/>
            <a:r>
              <a:rPr lang="en-AU" dirty="0"/>
              <a:t>2</a:t>
            </a:r>
          </a:p>
        </p:txBody>
      </p:sp>
    </p:spTree>
    <p:extLst>
      <p:ext uri="{BB962C8B-B14F-4D97-AF65-F5344CB8AC3E}">
        <p14:creationId xmlns:p14="http://schemas.microsoft.com/office/powerpoint/2010/main" val="3645493948"/>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ky Blue - Section title with image">
    <p:bg>
      <p:bgPr>
        <a:solidFill>
          <a:schemeClr val="accent2"/>
        </a:solidFill>
        <a:effectLst/>
      </p:bgPr>
    </p:bg>
    <p:spTree>
      <p:nvGrpSpPr>
        <p:cNvPr id="1" name=""/>
        <p:cNvGrpSpPr/>
        <p:nvPr/>
      </p:nvGrpSpPr>
      <p:grpSpPr>
        <a:xfrm>
          <a:off x="0" y="0"/>
          <a:ext cx="0" cy="0"/>
          <a:chOff x="0" y="0"/>
          <a:chExt cx="0" cy="0"/>
        </a:xfrm>
      </p:grpSpPr>
      <p:sp>
        <p:nvSpPr>
          <p:cNvPr id="14" name="Rectangle 13"/>
          <p:cNvSpPr>
            <a:spLocks noChangeAspect="1"/>
          </p:cNvSpPr>
          <p:nvPr userDrawn="1"/>
        </p:nvSpPr>
        <p:spPr>
          <a:xfrm>
            <a:off x="-4402529" y="-2638441"/>
            <a:ext cx="15453307" cy="1554648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793"/>
          </a:p>
        </p:txBody>
      </p:sp>
      <p:sp>
        <p:nvSpPr>
          <p:cNvPr id="12" name="object 7"/>
          <p:cNvSpPr/>
          <p:nvPr userDrawn="1"/>
        </p:nvSpPr>
        <p:spPr>
          <a:xfrm>
            <a:off x="6353439" y="0"/>
            <a:ext cx="313653" cy="217573"/>
          </a:xfrm>
          <a:custGeom>
            <a:avLst/>
            <a:gdLst/>
            <a:ahLst/>
            <a:cxnLst/>
            <a:rect l="l" t="t" r="r" b="b"/>
            <a:pathLst>
              <a:path w="314959" h="217170">
                <a:moveTo>
                  <a:pt x="0" y="216959"/>
                </a:moveTo>
                <a:lnTo>
                  <a:pt x="42592" y="183589"/>
                </a:lnTo>
                <a:lnTo>
                  <a:pt x="85014" y="151571"/>
                </a:lnTo>
                <a:lnTo>
                  <a:pt x="127267" y="120898"/>
                </a:lnTo>
                <a:lnTo>
                  <a:pt x="169355" y="91566"/>
                </a:lnTo>
                <a:lnTo>
                  <a:pt x="211280" y="63568"/>
                </a:lnTo>
                <a:lnTo>
                  <a:pt x="253046" y="36899"/>
                </a:lnTo>
                <a:lnTo>
                  <a:pt x="294654" y="11555"/>
                </a:lnTo>
                <a:lnTo>
                  <a:pt x="314591" y="0"/>
                </a:lnTo>
              </a:path>
            </a:pathLst>
          </a:custGeom>
          <a:ln w="17233">
            <a:solidFill>
              <a:srgbClr val="FFFFFF">
                <a:alpha val="10000"/>
              </a:srgbClr>
            </a:solidFill>
          </a:ln>
        </p:spPr>
        <p:txBody>
          <a:bodyPr wrap="square" lIns="0" tIns="0" rIns="0" bIns="0" rtlCol="0"/>
          <a:lstStyle/>
          <a:p>
            <a:endParaRPr sz="1793"/>
          </a:p>
        </p:txBody>
      </p:sp>
      <p:sp>
        <p:nvSpPr>
          <p:cNvPr id="16" name="object 9"/>
          <p:cNvSpPr txBox="1">
            <a:spLocks noGrp="1"/>
          </p:cNvSpPr>
          <p:nvPr>
            <p:ph type="title" hasCustomPrompt="1"/>
          </p:nvPr>
        </p:nvSpPr>
        <p:spPr>
          <a:xfrm>
            <a:off x="3801305" y="1718302"/>
            <a:ext cx="3217474" cy="989282"/>
          </a:xfrm>
          <a:prstGeom prst="rect">
            <a:avLst/>
          </a:prstGeom>
        </p:spPr>
        <p:txBody>
          <a:bodyPr vert="horz" wrap="square" lIns="0" tIns="12700" rIns="0" bIns="0" rtlCol="0">
            <a:spAutoFit/>
          </a:bodyPr>
          <a:lstStyle>
            <a:lvl1pPr marL="12648">
              <a:lnSpc>
                <a:spcPts val="3745"/>
              </a:lnSpc>
              <a:spcBef>
                <a:spcPts val="100"/>
              </a:spcBef>
              <a:defRPr sz="3187">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marL="12700">
              <a:lnSpc>
                <a:spcPts val="3760"/>
              </a:lnSpc>
              <a:spcBef>
                <a:spcPts val="100"/>
              </a:spcBef>
            </a:pPr>
            <a:r>
              <a:rPr lang="en-US" spc="5" dirty="0"/>
              <a:t>Section 2</a:t>
            </a:r>
            <a:r>
              <a:rPr lang="en-US" spc="-90" dirty="0"/>
              <a:t> </a:t>
            </a:r>
            <a:r>
              <a:rPr lang="en-US" dirty="0"/>
              <a:t>heading</a:t>
            </a:r>
            <a:br>
              <a:rPr lang="en-US" dirty="0"/>
            </a:br>
            <a:r>
              <a:rPr lang="en-US" spc="-10" dirty="0"/>
              <a:t>second </a:t>
            </a:r>
            <a:r>
              <a:rPr lang="en-US" spc="-5" dirty="0"/>
              <a:t>line</a:t>
            </a:r>
            <a:endParaRPr spc="-5" dirty="0"/>
          </a:p>
        </p:txBody>
      </p:sp>
      <p:sp>
        <p:nvSpPr>
          <p:cNvPr id="15" name="Text Placeholder 2"/>
          <p:cNvSpPr>
            <a:spLocks noGrp="1"/>
          </p:cNvSpPr>
          <p:nvPr>
            <p:ph type="body" sz="quarter" idx="11" hasCustomPrompt="1"/>
          </p:nvPr>
        </p:nvSpPr>
        <p:spPr>
          <a:xfrm>
            <a:off x="10102748" y="3479573"/>
            <a:ext cx="1777730" cy="3310458"/>
          </a:xfrm>
        </p:spPr>
        <p:txBody>
          <a:bodyPr wrap="none" lIns="0" tIns="0" rIns="0" bIns="0" anchor="ctr">
            <a:spAutoFit/>
          </a:bodyPr>
          <a:lstStyle>
            <a:lvl1pPr marL="0" indent="0" algn="ctr">
              <a:spcBef>
                <a:spcPts val="0"/>
              </a:spcBef>
              <a:buNone/>
              <a:defRPr sz="23902">
                <a:solidFill>
                  <a:schemeClr val="bg1"/>
                </a:solidFill>
                <a:latin typeface="+mj-lt"/>
              </a:defRPr>
            </a:lvl1pPr>
          </a:lstStyle>
          <a:p>
            <a:pPr lvl="0"/>
            <a:r>
              <a:rPr lang="en-AU" dirty="0"/>
              <a:t>2</a:t>
            </a:r>
          </a:p>
        </p:txBody>
      </p:sp>
      <p:sp>
        <p:nvSpPr>
          <p:cNvPr id="18" name="Picture Placeholder 2" descr="Decorative"/>
          <p:cNvSpPr>
            <a:spLocks noGrp="1"/>
          </p:cNvSpPr>
          <p:nvPr>
            <p:ph type="pic" sz="quarter" idx="12"/>
          </p:nvPr>
        </p:nvSpPr>
        <p:spPr>
          <a:xfrm>
            <a:off x="1" y="0"/>
            <a:ext cx="3324660" cy="6858000"/>
          </a:xfrm>
          <a:solidFill>
            <a:schemeClr val="bg2"/>
          </a:solidFill>
        </p:spPr>
        <p:txBody>
          <a:bodyPr/>
          <a:lstStyle>
            <a:lvl1pPr marL="0" marR="0" indent="0" algn="l" defTabSz="1211985" rtl="0" eaLnBrk="1" fontAlgn="auto" latinLnBrk="0" hangingPunct="1">
              <a:lnSpc>
                <a:spcPct val="100000"/>
              </a:lnSpc>
              <a:spcBef>
                <a:spcPct val="20000"/>
              </a:spcBef>
              <a:spcAft>
                <a:spcPts val="0"/>
              </a:spcAft>
              <a:buClrTx/>
              <a:buSzTx/>
              <a:buFont typeface="Arial" pitchFamily="34" charset="0"/>
              <a:buNone/>
              <a:tabLst/>
              <a:defRPr/>
            </a:lvl1pPr>
          </a:lstStyle>
          <a:p>
            <a:pPr marL="0" marR="0" lvl="0" indent="0" algn="l" defTabSz="1211985" rtl="0" eaLnBrk="1" fontAlgn="auto" latinLnBrk="0" hangingPunct="1">
              <a:lnSpc>
                <a:spcPct val="100000"/>
              </a:lnSpc>
              <a:spcBef>
                <a:spcPct val="20000"/>
              </a:spcBef>
              <a:spcAft>
                <a:spcPts val="0"/>
              </a:spcAft>
              <a:buClrTx/>
              <a:buSzTx/>
              <a:buFont typeface="Arial" pitchFamily="34" charset="0"/>
              <a:buNone/>
              <a:tabLst/>
              <a:defRPr/>
            </a:pPr>
            <a:r>
              <a:rPr lang="en-AU" dirty="0"/>
              <a:t>Click icon to add picture</a:t>
            </a:r>
          </a:p>
        </p:txBody>
      </p:sp>
    </p:spTree>
    <p:extLst>
      <p:ext uri="{BB962C8B-B14F-4D97-AF65-F5344CB8AC3E}">
        <p14:creationId xmlns:p14="http://schemas.microsoft.com/office/powerpoint/2010/main" val="3269740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ky Blue - 1 placeholder">
    <p:spTree>
      <p:nvGrpSpPr>
        <p:cNvPr id="1" name=""/>
        <p:cNvGrpSpPr/>
        <p:nvPr/>
      </p:nvGrpSpPr>
      <p:grpSpPr>
        <a:xfrm>
          <a:off x="0" y="0"/>
          <a:ext cx="0" cy="0"/>
          <a:chOff x="0" y="0"/>
          <a:chExt cx="0" cy="0"/>
        </a:xfrm>
      </p:grpSpPr>
      <p:sp>
        <p:nvSpPr>
          <p:cNvPr id="13" name="Title 1"/>
          <p:cNvSpPr>
            <a:spLocks noGrp="1"/>
          </p:cNvSpPr>
          <p:nvPr>
            <p:ph type="title" hasCustomPrompt="1"/>
          </p:nvPr>
        </p:nvSpPr>
        <p:spPr>
          <a:xfrm>
            <a:off x="864000" y="356659"/>
            <a:ext cx="10465163" cy="720000"/>
          </a:xfrm>
        </p:spPr>
        <p:txBody>
          <a:bodyPr>
            <a:noAutofit/>
          </a:bodyPr>
          <a:lstStyle>
            <a:lvl1pPr>
              <a:lnSpc>
                <a:spcPts val="4374"/>
              </a:lnSpc>
              <a:spcAft>
                <a:spcPts val="1458"/>
              </a:spcAft>
              <a:defRPr sz="4382" b="0">
                <a:solidFill>
                  <a:schemeClr val="accent2"/>
                </a:solidFill>
                <a:latin typeface="Lato Semibold" panose="020F0502020204030203" pitchFamily="34" charset="0"/>
                <a:ea typeface="Lato Semibold" panose="020F0502020204030203" pitchFamily="34" charset="0"/>
                <a:cs typeface="Lato Semibold" panose="020F0502020204030203" pitchFamily="34" charset="0"/>
              </a:defRPr>
            </a:lvl1pPr>
          </a:lstStyle>
          <a:p>
            <a:r>
              <a:rPr lang="en-US" dirty="0"/>
              <a:t>&lt;Heading&gt;</a:t>
            </a:r>
            <a:endParaRPr lang="en-AU" dirty="0"/>
          </a:p>
        </p:txBody>
      </p:sp>
      <p:sp>
        <p:nvSpPr>
          <p:cNvPr id="7" name="Content Placeholder 2"/>
          <p:cNvSpPr>
            <a:spLocks noGrp="1"/>
          </p:cNvSpPr>
          <p:nvPr>
            <p:ph idx="1" hasCustomPrompt="1"/>
          </p:nvPr>
        </p:nvSpPr>
        <p:spPr>
          <a:xfrm>
            <a:off x="864000" y="1316765"/>
            <a:ext cx="10465163" cy="4416491"/>
          </a:xfrm>
        </p:spPr>
        <p:txBody>
          <a:bodyPr tIns="0">
            <a:normAutofit/>
          </a:bodyPr>
          <a:lstStyle>
            <a:lvl1pPr marL="0" indent="0">
              <a:lnSpc>
                <a:spcPts val="2651"/>
              </a:lnSpc>
              <a:spcBef>
                <a:spcPts val="0"/>
              </a:spcBef>
              <a:buFont typeface="Arial" panose="020B0604020202020204" pitchFamily="34" charset="0"/>
              <a:buNone/>
              <a:defRPr sz="2386">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Tree>
    <p:extLst>
      <p:ext uri="{BB962C8B-B14F-4D97-AF65-F5344CB8AC3E}">
        <p14:creationId xmlns:p14="http://schemas.microsoft.com/office/powerpoint/2010/main" val="19618589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ky Blue - 2 placeholders">
    <p:bg>
      <p:bgRef idx="1001">
        <a:schemeClr val="bg1"/>
      </p:bgRef>
    </p:bg>
    <p:spTree>
      <p:nvGrpSpPr>
        <p:cNvPr id="1" name=""/>
        <p:cNvGrpSpPr/>
        <p:nvPr/>
      </p:nvGrpSpPr>
      <p:grpSpPr>
        <a:xfrm>
          <a:off x="0" y="0"/>
          <a:ext cx="0" cy="0"/>
          <a:chOff x="0" y="0"/>
          <a:chExt cx="0" cy="0"/>
        </a:xfrm>
      </p:grpSpPr>
      <p:sp>
        <p:nvSpPr>
          <p:cNvPr id="17" name="Content Placeholder 2"/>
          <p:cNvSpPr>
            <a:spLocks noGrp="1"/>
          </p:cNvSpPr>
          <p:nvPr>
            <p:ph idx="10" hasCustomPrompt="1"/>
          </p:nvPr>
        </p:nvSpPr>
        <p:spPr>
          <a:xfrm>
            <a:off x="863999" y="1316765"/>
            <a:ext cx="5227949" cy="4416491"/>
          </a:xfrm>
          <a:prstGeom prst="rect">
            <a:avLst/>
          </a:prstGeom>
        </p:spPr>
        <p:txBody>
          <a:bodyPr tIns="0">
            <a:normAutofit/>
          </a:bodyPr>
          <a:lstStyle>
            <a:lvl1pPr marL="0" indent="0">
              <a:lnSpc>
                <a:spcPts val="2651"/>
              </a:lnSpc>
              <a:spcBef>
                <a:spcPts val="0"/>
              </a:spcBef>
              <a:buFont typeface="Lato Light" panose="020F0502020204030203" pitchFamily="34" charset="0"/>
              <a:buNone/>
              <a:defRPr sz="2386">
                <a:solidFill>
                  <a:srgbClr val="454347"/>
                </a:solidFill>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
        <p:nvSpPr>
          <p:cNvPr id="18" name="Content Placeholder 3"/>
          <p:cNvSpPr>
            <a:spLocks noGrp="1"/>
          </p:cNvSpPr>
          <p:nvPr>
            <p:ph sz="half" idx="2" hasCustomPrompt="1"/>
          </p:nvPr>
        </p:nvSpPr>
        <p:spPr>
          <a:xfrm>
            <a:off x="6288021" y="1316765"/>
            <a:ext cx="5088566" cy="4416491"/>
          </a:xfrm>
          <a:prstGeom prst="rect">
            <a:avLst/>
          </a:prstGeom>
        </p:spPr>
        <p:txBody>
          <a:bodyPr>
            <a:normAutofit/>
          </a:bodyPr>
          <a:lstStyle>
            <a:lvl1pPr>
              <a:defRPr lang="en-US" sz="2386" dirty="0">
                <a:solidFill>
                  <a:srgbClr val="454347"/>
                </a:solidFill>
                <a:latin typeface="+mn-lt"/>
              </a:defRPr>
            </a:lvl1pPr>
            <a:lvl2pPr>
              <a:defRPr sz="3181"/>
            </a:lvl2pPr>
            <a:lvl3pPr>
              <a:defRPr sz="2651"/>
            </a:lvl3pPr>
            <a:lvl4pPr>
              <a:defRPr sz="2386"/>
            </a:lvl4pPr>
            <a:lvl5pPr>
              <a:defRPr sz="2386"/>
            </a:lvl5pPr>
            <a:lvl6pPr>
              <a:defRPr sz="2386"/>
            </a:lvl6pPr>
            <a:lvl7pPr>
              <a:defRPr sz="2386"/>
            </a:lvl7pPr>
            <a:lvl8pPr>
              <a:defRPr sz="2386"/>
            </a:lvl8pPr>
            <a:lvl9pPr>
              <a:defRPr sz="2386"/>
            </a:lvl9pPr>
          </a:lstStyle>
          <a:p>
            <a:pPr lvl="0"/>
            <a:r>
              <a:rPr lang="en-US" dirty="0"/>
              <a:t>&lt;Graphics&gt;</a:t>
            </a:r>
          </a:p>
        </p:txBody>
      </p:sp>
      <p:sp>
        <p:nvSpPr>
          <p:cNvPr id="19" name="Title 1"/>
          <p:cNvSpPr>
            <a:spLocks noGrp="1"/>
          </p:cNvSpPr>
          <p:nvPr>
            <p:ph type="title" hasCustomPrompt="1"/>
          </p:nvPr>
        </p:nvSpPr>
        <p:spPr>
          <a:xfrm>
            <a:off x="864000" y="356659"/>
            <a:ext cx="10512587" cy="720000"/>
          </a:xfrm>
          <a:prstGeom prst="rect">
            <a:avLst/>
          </a:prstGeom>
        </p:spPr>
        <p:txBody>
          <a:bodyPr>
            <a:noAutofit/>
          </a:bodyPr>
          <a:lstStyle>
            <a:lvl1pPr>
              <a:lnSpc>
                <a:spcPts val="4374"/>
              </a:lnSpc>
              <a:spcAft>
                <a:spcPts val="1458"/>
              </a:spcAft>
              <a:defRPr b="0" baseline="0">
                <a:solidFill>
                  <a:schemeClr val="accent2"/>
                </a:solidFill>
              </a:defRPr>
            </a:lvl1pPr>
          </a:lstStyle>
          <a:p>
            <a:r>
              <a:rPr lang="en-US" dirty="0"/>
              <a:t>&lt;Heading&gt;</a:t>
            </a:r>
            <a:endParaRPr lang="en-AU" dirty="0"/>
          </a:p>
        </p:txBody>
      </p:sp>
    </p:spTree>
    <p:extLst>
      <p:ext uri="{BB962C8B-B14F-4D97-AF65-F5344CB8AC3E}">
        <p14:creationId xmlns:p14="http://schemas.microsoft.com/office/powerpoint/2010/main" val="783828511"/>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eal Blue - Section title">
    <p:bg>
      <p:bgPr>
        <a:solidFill>
          <a:schemeClr val="accent3"/>
        </a:solidFill>
        <a:effectLst/>
      </p:bgPr>
    </p:bg>
    <p:spTree>
      <p:nvGrpSpPr>
        <p:cNvPr id="1" name=""/>
        <p:cNvGrpSpPr/>
        <p:nvPr/>
      </p:nvGrpSpPr>
      <p:grpSpPr>
        <a:xfrm>
          <a:off x="0" y="0"/>
          <a:ext cx="0" cy="0"/>
          <a:chOff x="0" y="0"/>
          <a:chExt cx="0" cy="0"/>
        </a:xfrm>
      </p:grpSpPr>
      <p:sp>
        <p:nvSpPr>
          <p:cNvPr id="12" name="Rectangle 11"/>
          <p:cNvSpPr>
            <a:spLocks noChangeAspect="1"/>
          </p:cNvSpPr>
          <p:nvPr userDrawn="1"/>
        </p:nvSpPr>
        <p:spPr>
          <a:xfrm>
            <a:off x="-8102424" y="-1981620"/>
            <a:ext cx="15453307" cy="1554648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793"/>
          </a:p>
        </p:txBody>
      </p:sp>
      <p:sp>
        <p:nvSpPr>
          <p:cNvPr id="13" name="object 9"/>
          <p:cNvSpPr txBox="1">
            <a:spLocks noGrp="1"/>
          </p:cNvSpPr>
          <p:nvPr>
            <p:ph type="title" hasCustomPrompt="1"/>
          </p:nvPr>
        </p:nvSpPr>
        <p:spPr>
          <a:xfrm>
            <a:off x="489261" y="1727926"/>
            <a:ext cx="3217474" cy="1002130"/>
          </a:xfrm>
          <a:prstGeom prst="rect">
            <a:avLst/>
          </a:prstGeom>
        </p:spPr>
        <p:txBody>
          <a:bodyPr vert="horz" wrap="square" lIns="0" tIns="12700" rIns="0" bIns="0" rtlCol="0">
            <a:spAutoFit/>
          </a:bodyPr>
          <a:lstStyle>
            <a:lvl1pPr marL="12648">
              <a:lnSpc>
                <a:spcPts val="3745"/>
              </a:lnSpc>
              <a:spcBef>
                <a:spcPts val="100"/>
              </a:spcBef>
              <a:defRPr sz="3187">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marL="12700">
              <a:lnSpc>
                <a:spcPts val="3760"/>
              </a:lnSpc>
              <a:spcBef>
                <a:spcPts val="100"/>
              </a:spcBef>
            </a:pPr>
            <a:r>
              <a:rPr spc="5" dirty="0"/>
              <a:t>Section </a:t>
            </a:r>
            <a:r>
              <a:rPr lang="en-AU" dirty="0"/>
              <a:t>3</a:t>
            </a:r>
            <a:r>
              <a:rPr spc="-90" dirty="0"/>
              <a:t> </a:t>
            </a:r>
            <a:r>
              <a:rPr dirty="0"/>
              <a:t>heading</a:t>
            </a:r>
          </a:p>
          <a:p>
            <a:pPr marL="12700">
              <a:lnSpc>
                <a:spcPts val="3760"/>
              </a:lnSpc>
            </a:pPr>
            <a:r>
              <a:rPr spc="-10" dirty="0"/>
              <a:t>second </a:t>
            </a:r>
            <a:r>
              <a:rPr spc="-5" dirty="0"/>
              <a:t>line</a:t>
            </a:r>
          </a:p>
        </p:txBody>
      </p:sp>
      <p:sp>
        <p:nvSpPr>
          <p:cNvPr id="14" name="Text Placeholder 2"/>
          <p:cNvSpPr>
            <a:spLocks noGrp="1"/>
          </p:cNvSpPr>
          <p:nvPr>
            <p:ph type="body" sz="quarter" idx="11" hasCustomPrompt="1"/>
          </p:nvPr>
        </p:nvSpPr>
        <p:spPr>
          <a:xfrm>
            <a:off x="10102748" y="3479573"/>
            <a:ext cx="1777730" cy="3310458"/>
          </a:xfrm>
        </p:spPr>
        <p:txBody>
          <a:bodyPr wrap="none" lIns="0" tIns="0" rIns="0" bIns="0" anchor="ctr">
            <a:spAutoFit/>
          </a:bodyPr>
          <a:lstStyle>
            <a:lvl1pPr marL="0" indent="0" algn="ctr">
              <a:spcBef>
                <a:spcPts val="0"/>
              </a:spcBef>
              <a:buNone/>
              <a:defRPr sz="23902">
                <a:solidFill>
                  <a:schemeClr val="bg1"/>
                </a:solidFill>
                <a:latin typeface="+mj-lt"/>
              </a:defRPr>
            </a:lvl1pPr>
          </a:lstStyle>
          <a:p>
            <a:pPr lvl="0"/>
            <a:r>
              <a:rPr lang="en-AU" dirty="0"/>
              <a:t>3</a:t>
            </a:r>
          </a:p>
        </p:txBody>
      </p:sp>
    </p:spTree>
    <p:extLst>
      <p:ext uri="{BB962C8B-B14F-4D97-AF65-F5344CB8AC3E}">
        <p14:creationId xmlns:p14="http://schemas.microsoft.com/office/powerpoint/2010/main" val="37167844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eal Blue - Section title with image">
    <p:bg>
      <p:bgPr>
        <a:solidFill>
          <a:schemeClr val="accent3"/>
        </a:solidFill>
        <a:effectLst/>
      </p:bgPr>
    </p:bg>
    <p:spTree>
      <p:nvGrpSpPr>
        <p:cNvPr id="1" name=""/>
        <p:cNvGrpSpPr/>
        <p:nvPr/>
      </p:nvGrpSpPr>
      <p:grpSpPr>
        <a:xfrm>
          <a:off x="0" y="0"/>
          <a:ext cx="0" cy="0"/>
          <a:chOff x="0" y="0"/>
          <a:chExt cx="0" cy="0"/>
        </a:xfrm>
      </p:grpSpPr>
      <p:sp>
        <p:nvSpPr>
          <p:cNvPr id="14" name="Rectangle 13"/>
          <p:cNvSpPr>
            <a:spLocks noChangeAspect="1"/>
          </p:cNvSpPr>
          <p:nvPr userDrawn="1"/>
        </p:nvSpPr>
        <p:spPr>
          <a:xfrm>
            <a:off x="-4402529" y="-2638441"/>
            <a:ext cx="15453307" cy="1554648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793"/>
          </a:p>
        </p:txBody>
      </p:sp>
      <p:sp>
        <p:nvSpPr>
          <p:cNvPr id="12" name="object 7"/>
          <p:cNvSpPr/>
          <p:nvPr userDrawn="1"/>
        </p:nvSpPr>
        <p:spPr>
          <a:xfrm>
            <a:off x="6353439" y="0"/>
            <a:ext cx="313653" cy="217573"/>
          </a:xfrm>
          <a:custGeom>
            <a:avLst/>
            <a:gdLst/>
            <a:ahLst/>
            <a:cxnLst/>
            <a:rect l="l" t="t" r="r" b="b"/>
            <a:pathLst>
              <a:path w="314959" h="217170">
                <a:moveTo>
                  <a:pt x="0" y="216959"/>
                </a:moveTo>
                <a:lnTo>
                  <a:pt x="42592" y="183589"/>
                </a:lnTo>
                <a:lnTo>
                  <a:pt x="85014" y="151571"/>
                </a:lnTo>
                <a:lnTo>
                  <a:pt x="127267" y="120898"/>
                </a:lnTo>
                <a:lnTo>
                  <a:pt x="169355" y="91566"/>
                </a:lnTo>
                <a:lnTo>
                  <a:pt x="211280" y="63568"/>
                </a:lnTo>
                <a:lnTo>
                  <a:pt x="253046" y="36899"/>
                </a:lnTo>
                <a:lnTo>
                  <a:pt x="294654" y="11555"/>
                </a:lnTo>
                <a:lnTo>
                  <a:pt x="314591" y="0"/>
                </a:lnTo>
              </a:path>
            </a:pathLst>
          </a:custGeom>
          <a:ln w="17233">
            <a:solidFill>
              <a:srgbClr val="FFFFFF">
                <a:alpha val="10000"/>
              </a:srgbClr>
            </a:solidFill>
          </a:ln>
        </p:spPr>
        <p:txBody>
          <a:bodyPr wrap="square" lIns="0" tIns="0" rIns="0" bIns="0" rtlCol="0"/>
          <a:lstStyle/>
          <a:p>
            <a:endParaRPr sz="1793"/>
          </a:p>
        </p:txBody>
      </p:sp>
      <p:sp>
        <p:nvSpPr>
          <p:cNvPr id="16" name="object 9"/>
          <p:cNvSpPr txBox="1">
            <a:spLocks noGrp="1"/>
          </p:cNvSpPr>
          <p:nvPr>
            <p:ph type="title" hasCustomPrompt="1"/>
          </p:nvPr>
        </p:nvSpPr>
        <p:spPr>
          <a:xfrm>
            <a:off x="3801305" y="1718302"/>
            <a:ext cx="3217474" cy="989282"/>
          </a:xfrm>
          <a:prstGeom prst="rect">
            <a:avLst/>
          </a:prstGeom>
        </p:spPr>
        <p:txBody>
          <a:bodyPr vert="horz" wrap="square" lIns="0" tIns="12700" rIns="0" bIns="0" rtlCol="0">
            <a:spAutoFit/>
          </a:bodyPr>
          <a:lstStyle>
            <a:lvl1pPr marL="12648">
              <a:lnSpc>
                <a:spcPts val="3745"/>
              </a:lnSpc>
              <a:spcBef>
                <a:spcPts val="100"/>
              </a:spcBef>
              <a:defRPr sz="3187">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marL="12700">
              <a:lnSpc>
                <a:spcPts val="3760"/>
              </a:lnSpc>
              <a:spcBef>
                <a:spcPts val="100"/>
              </a:spcBef>
            </a:pPr>
            <a:r>
              <a:rPr lang="en-US" spc="5" dirty="0"/>
              <a:t>Section 3</a:t>
            </a:r>
            <a:r>
              <a:rPr lang="en-US" spc="-90" dirty="0"/>
              <a:t> </a:t>
            </a:r>
            <a:r>
              <a:rPr lang="en-US" dirty="0"/>
              <a:t>heading</a:t>
            </a:r>
            <a:br>
              <a:rPr lang="en-US" dirty="0"/>
            </a:br>
            <a:r>
              <a:rPr lang="en-US" spc="-10" dirty="0"/>
              <a:t>second </a:t>
            </a:r>
            <a:r>
              <a:rPr lang="en-US" spc="-5" dirty="0"/>
              <a:t>line</a:t>
            </a:r>
            <a:endParaRPr spc="-5" dirty="0"/>
          </a:p>
        </p:txBody>
      </p:sp>
      <p:sp>
        <p:nvSpPr>
          <p:cNvPr id="15" name="Text Placeholder 2"/>
          <p:cNvSpPr>
            <a:spLocks noGrp="1"/>
          </p:cNvSpPr>
          <p:nvPr>
            <p:ph type="body" sz="quarter" idx="11" hasCustomPrompt="1"/>
          </p:nvPr>
        </p:nvSpPr>
        <p:spPr>
          <a:xfrm>
            <a:off x="10102748" y="3479573"/>
            <a:ext cx="1777730" cy="3310458"/>
          </a:xfrm>
        </p:spPr>
        <p:txBody>
          <a:bodyPr wrap="none" lIns="0" tIns="0" rIns="0" bIns="0" anchor="ctr">
            <a:spAutoFit/>
          </a:bodyPr>
          <a:lstStyle>
            <a:lvl1pPr marL="0" indent="0" algn="ctr">
              <a:spcBef>
                <a:spcPts val="0"/>
              </a:spcBef>
              <a:buNone/>
              <a:defRPr sz="23902">
                <a:solidFill>
                  <a:schemeClr val="bg1"/>
                </a:solidFill>
                <a:latin typeface="+mj-lt"/>
              </a:defRPr>
            </a:lvl1pPr>
          </a:lstStyle>
          <a:p>
            <a:pPr lvl="0"/>
            <a:r>
              <a:rPr lang="en-AU" dirty="0"/>
              <a:t>3</a:t>
            </a:r>
          </a:p>
        </p:txBody>
      </p:sp>
      <p:sp>
        <p:nvSpPr>
          <p:cNvPr id="19" name="Picture Placeholder 2" descr="Decorative"/>
          <p:cNvSpPr>
            <a:spLocks noGrp="1"/>
          </p:cNvSpPr>
          <p:nvPr>
            <p:ph type="pic" sz="quarter" idx="12"/>
          </p:nvPr>
        </p:nvSpPr>
        <p:spPr>
          <a:xfrm>
            <a:off x="1" y="0"/>
            <a:ext cx="3324660" cy="6858000"/>
          </a:xfrm>
          <a:solidFill>
            <a:schemeClr val="bg1"/>
          </a:solidFill>
        </p:spPr>
        <p:txBody>
          <a:bodyPr/>
          <a:lstStyle>
            <a:lvl1pPr marL="0" marR="0" indent="0" algn="l" defTabSz="1211985" rtl="0" eaLnBrk="1" fontAlgn="auto" latinLnBrk="0" hangingPunct="1">
              <a:lnSpc>
                <a:spcPct val="100000"/>
              </a:lnSpc>
              <a:spcBef>
                <a:spcPct val="20000"/>
              </a:spcBef>
              <a:spcAft>
                <a:spcPts val="0"/>
              </a:spcAft>
              <a:buClrTx/>
              <a:buSzTx/>
              <a:buFont typeface="Arial" pitchFamily="34" charset="0"/>
              <a:buNone/>
              <a:tabLst/>
              <a:defRPr/>
            </a:lvl1pPr>
          </a:lstStyle>
          <a:p>
            <a:pPr marL="0" marR="0" lvl="0" indent="0" algn="l" defTabSz="1211985" rtl="0" eaLnBrk="1" fontAlgn="auto" latinLnBrk="0" hangingPunct="1">
              <a:lnSpc>
                <a:spcPct val="100000"/>
              </a:lnSpc>
              <a:spcBef>
                <a:spcPct val="20000"/>
              </a:spcBef>
              <a:spcAft>
                <a:spcPts val="0"/>
              </a:spcAft>
              <a:buClrTx/>
              <a:buSzTx/>
              <a:buFont typeface="Arial" pitchFamily="34" charset="0"/>
              <a:buNone/>
              <a:tabLst/>
              <a:defRPr/>
            </a:pPr>
            <a:r>
              <a:rPr lang="en-AU" dirty="0"/>
              <a:t>Click icon to add picture</a:t>
            </a:r>
          </a:p>
        </p:txBody>
      </p:sp>
    </p:spTree>
    <p:extLst>
      <p:ext uri="{BB962C8B-B14F-4D97-AF65-F5344CB8AC3E}">
        <p14:creationId xmlns:p14="http://schemas.microsoft.com/office/powerpoint/2010/main" val="2602838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eal Blue - 1 placeholder">
    <p:spTree>
      <p:nvGrpSpPr>
        <p:cNvPr id="1" name=""/>
        <p:cNvGrpSpPr/>
        <p:nvPr/>
      </p:nvGrpSpPr>
      <p:grpSpPr>
        <a:xfrm>
          <a:off x="0" y="0"/>
          <a:ext cx="0" cy="0"/>
          <a:chOff x="0" y="0"/>
          <a:chExt cx="0" cy="0"/>
        </a:xfrm>
      </p:grpSpPr>
      <p:sp>
        <p:nvSpPr>
          <p:cNvPr id="13" name="Title 1"/>
          <p:cNvSpPr>
            <a:spLocks noGrp="1"/>
          </p:cNvSpPr>
          <p:nvPr>
            <p:ph type="title" hasCustomPrompt="1"/>
          </p:nvPr>
        </p:nvSpPr>
        <p:spPr>
          <a:xfrm>
            <a:off x="864000" y="356659"/>
            <a:ext cx="10465163" cy="720000"/>
          </a:xfrm>
        </p:spPr>
        <p:txBody>
          <a:bodyPr>
            <a:noAutofit/>
          </a:bodyPr>
          <a:lstStyle>
            <a:lvl1pPr>
              <a:lnSpc>
                <a:spcPts val="4374"/>
              </a:lnSpc>
              <a:spcAft>
                <a:spcPts val="1458"/>
              </a:spcAft>
              <a:defRPr b="0">
                <a:solidFill>
                  <a:schemeClr val="accent3"/>
                </a:solidFill>
              </a:defRPr>
            </a:lvl1pPr>
          </a:lstStyle>
          <a:p>
            <a:r>
              <a:rPr lang="en-US" dirty="0"/>
              <a:t>&lt;Heading&gt;</a:t>
            </a:r>
            <a:endParaRPr lang="en-AU" dirty="0"/>
          </a:p>
        </p:txBody>
      </p:sp>
      <p:sp>
        <p:nvSpPr>
          <p:cNvPr id="7" name="Content Placeholder 2"/>
          <p:cNvSpPr>
            <a:spLocks noGrp="1"/>
          </p:cNvSpPr>
          <p:nvPr>
            <p:ph idx="1" hasCustomPrompt="1"/>
          </p:nvPr>
        </p:nvSpPr>
        <p:spPr>
          <a:xfrm>
            <a:off x="864000" y="1316765"/>
            <a:ext cx="10465163" cy="4416491"/>
          </a:xfrm>
        </p:spPr>
        <p:txBody>
          <a:bodyPr tIns="0">
            <a:normAutofit/>
          </a:bodyPr>
          <a:lstStyle>
            <a:lvl1pPr marL="0" indent="0">
              <a:lnSpc>
                <a:spcPts val="2651"/>
              </a:lnSpc>
              <a:spcBef>
                <a:spcPts val="0"/>
              </a:spcBef>
              <a:buFont typeface="Arial" panose="020B0604020202020204" pitchFamily="34" charset="0"/>
              <a:buNone/>
              <a:defRPr sz="2386">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Tree>
    <p:extLst>
      <p:ext uri="{BB962C8B-B14F-4D97-AF65-F5344CB8AC3E}">
        <p14:creationId xmlns:p14="http://schemas.microsoft.com/office/powerpoint/2010/main" val="17659040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eal Blue - 2 placeholders">
    <p:bg>
      <p:bgRef idx="1001">
        <a:schemeClr val="bg1"/>
      </p:bgRef>
    </p:bg>
    <p:spTree>
      <p:nvGrpSpPr>
        <p:cNvPr id="1" name=""/>
        <p:cNvGrpSpPr/>
        <p:nvPr/>
      </p:nvGrpSpPr>
      <p:grpSpPr>
        <a:xfrm>
          <a:off x="0" y="0"/>
          <a:ext cx="0" cy="0"/>
          <a:chOff x="0" y="0"/>
          <a:chExt cx="0" cy="0"/>
        </a:xfrm>
      </p:grpSpPr>
      <p:sp>
        <p:nvSpPr>
          <p:cNvPr id="17" name="Content Placeholder 2"/>
          <p:cNvSpPr>
            <a:spLocks noGrp="1"/>
          </p:cNvSpPr>
          <p:nvPr>
            <p:ph idx="10" hasCustomPrompt="1"/>
          </p:nvPr>
        </p:nvSpPr>
        <p:spPr>
          <a:xfrm>
            <a:off x="863999" y="1316765"/>
            <a:ext cx="5227949" cy="4416491"/>
          </a:xfrm>
          <a:prstGeom prst="rect">
            <a:avLst/>
          </a:prstGeom>
        </p:spPr>
        <p:txBody>
          <a:bodyPr tIns="0">
            <a:normAutofit/>
          </a:bodyPr>
          <a:lstStyle>
            <a:lvl1pPr marL="0" indent="0">
              <a:lnSpc>
                <a:spcPts val="2651"/>
              </a:lnSpc>
              <a:spcBef>
                <a:spcPts val="0"/>
              </a:spcBef>
              <a:buFont typeface="Lato Light" panose="020F0502020204030203" pitchFamily="34" charset="0"/>
              <a:buNone/>
              <a:defRPr sz="2386">
                <a:solidFill>
                  <a:srgbClr val="454347"/>
                </a:solidFill>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
        <p:nvSpPr>
          <p:cNvPr id="18" name="Content Placeholder 3"/>
          <p:cNvSpPr>
            <a:spLocks noGrp="1"/>
          </p:cNvSpPr>
          <p:nvPr>
            <p:ph sz="half" idx="2" hasCustomPrompt="1"/>
          </p:nvPr>
        </p:nvSpPr>
        <p:spPr>
          <a:xfrm>
            <a:off x="6288021" y="1316765"/>
            <a:ext cx="5088566" cy="4416491"/>
          </a:xfrm>
          <a:prstGeom prst="rect">
            <a:avLst/>
          </a:prstGeom>
        </p:spPr>
        <p:txBody>
          <a:bodyPr>
            <a:normAutofit/>
          </a:bodyPr>
          <a:lstStyle>
            <a:lvl1pPr>
              <a:defRPr lang="en-US" sz="2386" dirty="0">
                <a:solidFill>
                  <a:srgbClr val="454347"/>
                </a:solidFill>
                <a:latin typeface="+mn-lt"/>
              </a:defRPr>
            </a:lvl1pPr>
            <a:lvl2pPr>
              <a:defRPr sz="3181"/>
            </a:lvl2pPr>
            <a:lvl3pPr>
              <a:defRPr sz="2651"/>
            </a:lvl3pPr>
            <a:lvl4pPr>
              <a:defRPr sz="2386"/>
            </a:lvl4pPr>
            <a:lvl5pPr>
              <a:defRPr sz="2386"/>
            </a:lvl5pPr>
            <a:lvl6pPr>
              <a:defRPr sz="2386"/>
            </a:lvl6pPr>
            <a:lvl7pPr>
              <a:defRPr sz="2386"/>
            </a:lvl7pPr>
            <a:lvl8pPr>
              <a:defRPr sz="2386"/>
            </a:lvl8pPr>
            <a:lvl9pPr>
              <a:defRPr sz="2386"/>
            </a:lvl9pPr>
          </a:lstStyle>
          <a:p>
            <a:pPr lvl="0"/>
            <a:r>
              <a:rPr lang="en-US" dirty="0"/>
              <a:t>&lt;Graphics&gt;</a:t>
            </a:r>
          </a:p>
        </p:txBody>
      </p:sp>
      <p:sp>
        <p:nvSpPr>
          <p:cNvPr id="19" name="Title 1"/>
          <p:cNvSpPr>
            <a:spLocks noGrp="1"/>
          </p:cNvSpPr>
          <p:nvPr>
            <p:ph type="title" hasCustomPrompt="1"/>
          </p:nvPr>
        </p:nvSpPr>
        <p:spPr>
          <a:xfrm>
            <a:off x="864000" y="356659"/>
            <a:ext cx="10512587" cy="720000"/>
          </a:xfrm>
          <a:prstGeom prst="rect">
            <a:avLst/>
          </a:prstGeom>
        </p:spPr>
        <p:txBody>
          <a:bodyPr>
            <a:noAutofit/>
          </a:bodyPr>
          <a:lstStyle>
            <a:lvl1pPr>
              <a:lnSpc>
                <a:spcPts val="4374"/>
              </a:lnSpc>
              <a:spcAft>
                <a:spcPts val="1458"/>
              </a:spcAft>
              <a:defRPr b="0" baseline="0">
                <a:solidFill>
                  <a:schemeClr val="accent3"/>
                </a:solidFill>
              </a:defRPr>
            </a:lvl1pPr>
          </a:lstStyle>
          <a:p>
            <a:r>
              <a:rPr lang="en-US" dirty="0"/>
              <a:t>&lt;Heading&gt;</a:t>
            </a:r>
            <a:endParaRPr lang="en-AU" dirty="0"/>
          </a:p>
        </p:txBody>
      </p:sp>
    </p:spTree>
    <p:extLst>
      <p:ext uri="{BB962C8B-B14F-4D97-AF65-F5344CB8AC3E}">
        <p14:creationId xmlns:p14="http://schemas.microsoft.com/office/powerpoint/2010/main" val="3140918998"/>
      </p:ext>
    </p:extLst>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Rubine Red - Section title">
    <p:bg>
      <p:bgPr>
        <a:solidFill>
          <a:schemeClr val="accent4"/>
        </a:solidFill>
        <a:effectLst/>
      </p:bgPr>
    </p:bg>
    <p:spTree>
      <p:nvGrpSpPr>
        <p:cNvPr id="1" name=""/>
        <p:cNvGrpSpPr/>
        <p:nvPr/>
      </p:nvGrpSpPr>
      <p:grpSpPr>
        <a:xfrm>
          <a:off x="0" y="0"/>
          <a:ext cx="0" cy="0"/>
          <a:chOff x="0" y="0"/>
          <a:chExt cx="0" cy="0"/>
        </a:xfrm>
      </p:grpSpPr>
      <p:sp>
        <p:nvSpPr>
          <p:cNvPr id="12" name="Rectangle 11"/>
          <p:cNvSpPr>
            <a:spLocks noChangeAspect="1"/>
          </p:cNvSpPr>
          <p:nvPr userDrawn="1"/>
        </p:nvSpPr>
        <p:spPr>
          <a:xfrm>
            <a:off x="-8102424" y="-1981620"/>
            <a:ext cx="15453307" cy="1554648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793"/>
          </a:p>
        </p:txBody>
      </p:sp>
      <p:sp>
        <p:nvSpPr>
          <p:cNvPr id="13" name="object 9"/>
          <p:cNvSpPr txBox="1">
            <a:spLocks noGrp="1"/>
          </p:cNvSpPr>
          <p:nvPr>
            <p:ph type="title" hasCustomPrompt="1"/>
          </p:nvPr>
        </p:nvSpPr>
        <p:spPr>
          <a:xfrm>
            <a:off x="489261" y="1734350"/>
            <a:ext cx="3217474" cy="989282"/>
          </a:xfrm>
          <a:prstGeom prst="rect">
            <a:avLst/>
          </a:prstGeom>
        </p:spPr>
        <p:txBody>
          <a:bodyPr vert="horz" wrap="square" lIns="0" tIns="12700" rIns="0" bIns="0" rtlCol="0">
            <a:spAutoFit/>
          </a:bodyPr>
          <a:lstStyle>
            <a:lvl1pPr marL="12648">
              <a:lnSpc>
                <a:spcPts val="3745"/>
              </a:lnSpc>
              <a:spcBef>
                <a:spcPts val="100"/>
              </a:spcBef>
              <a:defRPr sz="3187">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marL="12700">
              <a:lnSpc>
                <a:spcPts val="3760"/>
              </a:lnSpc>
              <a:spcBef>
                <a:spcPts val="100"/>
              </a:spcBef>
            </a:pPr>
            <a:r>
              <a:rPr lang="en-US" spc="5" dirty="0"/>
              <a:t>Section 4</a:t>
            </a:r>
            <a:r>
              <a:rPr lang="en-US" spc="-90" dirty="0"/>
              <a:t> </a:t>
            </a:r>
            <a:r>
              <a:rPr lang="en-US" dirty="0"/>
              <a:t>heading</a:t>
            </a:r>
            <a:br>
              <a:rPr lang="en-US" dirty="0"/>
            </a:br>
            <a:r>
              <a:rPr lang="en-US" spc="-10" dirty="0"/>
              <a:t>second </a:t>
            </a:r>
            <a:r>
              <a:rPr lang="en-US" spc="-5" dirty="0"/>
              <a:t>line</a:t>
            </a:r>
            <a:endParaRPr spc="-5" dirty="0"/>
          </a:p>
        </p:txBody>
      </p:sp>
      <p:sp>
        <p:nvSpPr>
          <p:cNvPr id="14" name="Text Placeholder 2"/>
          <p:cNvSpPr>
            <a:spLocks noGrp="1"/>
          </p:cNvSpPr>
          <p:nvPr>
            <p:ph type="body" sz="quarter" idx="11" hasCustomPrompt="1"/>
          </p:nvPr>
        </p:nvSpPr>
        <p:spPr>
          <a:xfrm>
            <a:off x="10102748" y="3479573"/>
            <a:ext cx="1777730" cy="3310458"/>
          </a:xfrm>
        </p:spPr>
        <p:txBody>
          <a:bodyPr wrap="none" lIns="0" tIns="0" rIns="0" bIns="0" anchor="ctr">
            <a:spAutoFit/>
          </a:bodyPr>
          <a:lstStyle>
            <a:lvl1pPr marL="0" indent="0" algn="ctr">
              <a:spcBef>
                <a:spcPts val="0"/>
              </a:spcBef>
              <a:buNone/>
              <a:defRPr sz="23902">
                <a:solidFill>
                  <a:schemeClr val="bg1"/>
                </a:solidFill>
                <a:latin typeface="+mj-lt"/>
              </a:defRPr>
            </a:lvl1pPr>
          </a:lstStyle>
          <a:p>
            <a:pPr lvl="0"/>
            <a:r>
              <a:rPr lang="en-AU" dirty="0"/>
              <a:t>4</a:t>
            </a:r>
          </a:p>
        </p:txBody>
      </p:sp>
    </p:spTree>
    <p:extLst>
      <p:ext uri="{BB962C8B-B14F-4D97-AF65-F5344CB8AC3E}">
        <p14:creationId xmlns:p14="http://schemas.microsoft.com/office/powerpoint/2010/main" val="9023224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Rubine Red - Section title with image">
    <p:bg>
      <p:bgPr>
        <a:solidFill>
          <a:schemeClr val="accent4"/>
        </a:solidFill>
        <a:effectLst/>
      </p:bgPr>
    </p:bg>
    <p:spTree>
      <p:nvGrpSpPr>
        <p:cNvPr id="1" name=""/>
        <p:cNvGrpSpPr/>
        <p:nvPr/>
      </p:nvGrpSpPr>
      <p:grpSpPr>
        <a:xfrm>
          <a:off x="0" y="0"/>
          <a:ext cx="0" cy="0"/>
          <a:chOff x="0" y="0"/>
          <a:chExt cx="0" cy="0"/>
        </a:xfrm>
      </p:grpSpPr>
      <p:sp>
        <p:nvSpPr>
          <p:cNvPr id="14" name="Rectangle 13"/>
          <p:cNvSpPr>
            <a:spLocks noChangeAspect="1"/>
          </p:cNvSpPr>
          <p:nvPr userDrawn="1"/>
        </p:nvSpPr>
        <p:spPr>
          <a:xfrm>
            <a:off x="-4402529" y="-2638441"/>
            <a:ext cx="15453307" cy="1554648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793"/>
          </a:p>
        </p:txBody>
      </p:sp>
      <p:sp>
        <p:nvSpPr>
          <p:cNvPr id="12" name="object 7"/>
          <p:cNvSpPr/>
          <p:nvPr userDrawn="1"/>
        </p:nvSpPr>
        <p:spPr>
          <a:xfrm>
            <a:off x="6353439" y="0"/>
            <a:ext cx="313653" cy="217573"/>
          </a:xfrm>
          <a:custGeom>
            <a:avLst/>
            <a:gdLst/>
            <a:ahLst/>
            <a:cxnLst/>
            <a:rect l="l" t="t" r="r" b="b"/>
            <a:pathLst>
              <a:path w="314959" h="217170">
                <a:moveTo>
                  <a:pt x="0" y="216959"/>
                </a:moveTo>
                <a:lnTo>
                  <a:pt x="42592" y="183589"/>
                </a:lnTo>
                <a:lnTo>
                  <a:pt x="85014" y="151571"/>
                </a:lnTo>
                <a:lnTo>
                  <a:pt x="127267" y="120898"/>
                </a:lnTo>
                <a:lnTo>
                  <a:pt x="169355" y="91566"/>
                </a:lnTo>
                <a:lnTo>
                  <a:pt x="211280" y="63568"/>
                </a:lnTo>
                <a:lnTo>
                  <a:pt x="253046" y="36899"/>
                </a:lnTo>
                <a:lnTo>
                  <a:pt x="294654" y="11555"/>
                </a:lnTo>
                <a:lnTo>
                  <a:pt x="314591" y="0"/>
                </a:lnTo>
              </a:path>
            </a:pathLst>
          </a:custGeom>
          <a:ln w="17233">
            <a:solidFill>
              <a:srgbClr val="FFFFFF">
                <a:alpha val="10000"/>
              </a:srgbClr>
            </a:solidFill>
          </a:ln>
        </p:spPr>
        <p:txBody>
          <a:bodyPr wrap="square" lIns="0" tIns="0" rIns="0" bIns="0" rtlCol="0"/>
          <a:lstStyle/>
          <a:p>
            <a:endParaRPr sz="1793"/>
          </a:p>
        </p:txBody>
      </p:sp>
      <p:sp>
        <p:nvSpPr>
          <p:cNvPr id="16" name="object 9"/>
          <p:cNvSpPr txBox="1">
            <a:spLocks noGrp="1"/>
          </p:cNvSpPr>
          <p:nvPr>
            <p:ph type="title" hasCustomPrompt="1"/>
          </p:nvPr>
        </p:nvSpPr>
        <p:spPr>
          <a:xfrm>
            <a:off x="3801305" y="1718302"/>
            <a:ext cx="3217474" cy="989282"/>
          </a:xfrm>
          <a:prstGeom prst="rect">
            <a:avLst/>
          </a:prstGeom>
        </p:spPr>
        <p:txBody>
          <a:bodyPr vert="horz" wrap="square" lIns="0" tIns="12700" rIns="0" bIns="0" rtlCol="0">
            <a:spAutoFit/>
          </a:bodyPr>
          <a:lstStyle>
            <a:lvl1pPr marL="12648">
              <a:lnSpc>
                <a:spcPts val="3745"/>
              </a:lnSpc>
              <a:spcBef>
                <a:spcPts val="100"/>
              </a:spcBef>
              <a:defRPr sz="3187">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marL="12700">
              <a:lnSpc>
                <a:spcPts val="3760"/>
              </a:lnSpc>
              <a:spcBef>
                <a:spcPts val="100"/>
              </a:spcBef>
            </a:pPr>
            <a:r>
              <a:rPr lang="en-US" spc="5" dirty="0"/>
              <a:t>Section 4</a:t>
            </a:r>
            <a:r>
              <a:rPr lang="en-US" spc="-90" dirty="0"/>
              <a:t> </a:t>
            </a:r>
            <a:r>
              <a:rPr lang="en-US" dirty="0"/>
              <a:t>heading</a:t>
            </a:r>
            <a:br>
              <a:rPr lang="en-US" dirty="0"/>
            </a:br>
            <a:r>
              <a:rPr lang="en-US" spc="-10" dirty="0"/>
              <a:t>second </a:t>
            </a:r>
            <a:r>
              <a:rPr lang="en-US" spc="-5" dirty="0"/>
              <a:t>line</a:t>
            </a:r>
            <a:endParaRPr spc="-5" dirty="0"/>
          </a:p>
        </p:txBody>
      </p:sp>
      <p:sp>
        <p:nvSpPr>
          <p:cNvPr id="15" name="Text Placeholder 2"/>
          <p:cNvSpPr>
            <a:spLocks noGrp="1"/>
          </p:cNvSpPr>
          <p:nvPr>
            <p:ph type="body" sz="quarter" idx="11" hasCustomPrompt="1"/>
          </p:nvPr>
        </p:nvSpPr>
        <p:spPr>
          <a:xfrm>
            <a:off x="10102748" y="3479573"/>
            <a:ext cx="1777730" cy="3310458"/>
          </a:xfrm>
        </p:spPr>
        <p:txBody>
          <a:bodyPr wrap="none" lIns="0" tIns="0" rIns="0" bIns="0" anchor="ctr">
            <a:spAutoFit/>
          </a:bodyPr>
          <a:lstStyle>
            <a:lvl1pPr marL="0" indent="0" algn="ctr">
              <a:spcBef>
                <a:spcPts val="0"/>
              </a:spcBef>
              <a:buNone/>
              <a:defRPr sz="23902">
                <a:solidFill>
                  <a:schemeClr val="bg1"/>
                </a:solidFill>
                <a:latin typeface="+mj-lt"/>
              </a:defRPr>
            </a:lvl1pPr>
          </a:lstStyle>
          <a:p>
            <a:pPr lvl="0"/>
            <a:r>
              <a:rPr lang="en-AU" dirty="0"/>
              <a:t>4</a:t>
            </a:r>
          </a:p>
        </p:txBody>
      </p:sp>
      <p:sp>
        <p:nvSpPr>
          <p:cNvPr id="18" name="Picture Placeholder 2" descr="Decorative"/>
          <p:cNvSpPr>
            <a:spLocks noGrp="1"/>
          </p:cNvSpPr>
          <p:nvPr>
            <p:ph type="pic" sz="quarter" idx="12"/>
          </p:nvPr>
        </p:nvSpPr>
        <p:spPr>
          <a:xfrm>
            <a:off x="1" y="0"/>
            <a:ext cx="3324660" cy="6858000"/>
          </a:xfrm>
          <a:solidFill>
            <a:schemeClr val="bg1"/>
          </a:solidFill>
        </p:spPr>
        <p:txBody>
          <a:bodyPr/>
          <a:lstStyle>
            <a:lvl1pPr marL="0" marR="0" indent="0" algn="l" defTabSz="1211985" rtl="0" eaLnBrk="1" fontAlgn="auto" latinLnBrk="0" hangingPunct="1">
              <a:lnSpc>
                <a:spcPct val="100000"/>
              </a:lnSpc>
              <a:spcBef>
                <a:spcPct val="20000"/>
              </a:spcBef>
              <a:spcAft>
                <a:spcPts val="0"/>
              </a:spcAft>
              <a:buClrTx/>
              <a:buSzTx/>
              <a:buFont typeface="Arial" pitchFamily="34" charset="0"/>
              <a:buNone/>
              <a:tabLst/>
              <a:defRPr/>
            </a:lvl1pPr>
          </a:lstStyle>
          <a:p>
            <a:pPr marL="0" marR="0" lvl="0" indent="0" algn="l" defTabSz="1211985" rtl="0" eaLnBrk="1" fontAlgn="auto" latinLnBrk="0" hangingPunct="1">
              <a:lnSpc>
                <a:spcPct val="100000"/>
              </a:lnSpc>
              <a:spcBef>
                <a:spcPct val="20000"/>
              </a:spcBef>
              <a:spcAft>
                <a:spcPts val="0"/>
              </a:spcAft>
              <a:buClrTx/>
              <a:buSzTx/>
              <a:buFont typeface="Arial" pitchFamily="34" charset="0"/>
              <a:buNone/>
              <a:tabLst/>
              <a:defRPr/>
            </a:pPr>
            <a:r>
              <a:rPr lang="en-AU" dirty="0"/>
              <a:t>Click icon to add picture</a:t>
            </a:r>
          </a:p>
        </p:txBody>
      </p:sp>
    </p:spTree>
    <p:extLst>
      <p:ext uri="{BB962C8B-B14F-4D97-AF65-F5344CB8AC3E}">
        <p14:creationId xmlns:p14="http://schemas.microsoft.com/office/powerpoint/2010/main" val="42777600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Rubine Red - 1 placeholder">
    <p:spTree>
      <p:nvGrpSpPr>
        <p:cNvPr id="1" name=""/>
        <p:cNvGrpSpPr/>
        <p:nvPr/>
      </p:nvGrpSpPr>
      <p:grpSpPr>
        <a:xfrm>
          <a:off x="0" y="0"/>
          <a:ext cx="0" cy="0"/>
          <a:chOff x="0" y="0"/>
          <a:chExt cx="0" cy="0"/>
        </a:xfrm>
      </p:grpSpPr>
      <p:sp>
        <p:nvSpPr>
          <p:cNvPr id="13" name="Title 1"/>
          <p:cNvSpPr>
            <a:spLocks noGrp="1"/>
          </p:cNvSpPr>
          <p:nvPr>
            <p:ph type="title" hasCustomPrompt="1"/>
          </p:nvPr>
        </p:nvSpPr>
        <p:spPr>
          <a:xfrm>
            <a:off x="864000" y="356659"/>
            <a:ext cx="10465163" cy="720000"/>
          </a:xfrm>
        </p:spPr>
        <p:txBody>
          <a:bodyPr>
            <a:noAutofit/>
          </a:bodyPr>
          <a:lstStyle>
            <a:lvl1pPr>
              <a:lnSpc>
                <a:spcPts val="4374"/>
              </a:lnSpc>
              <a:spcAft>
                <a:spcPts val="1458"/>
              </a:spcAft>
              <a:defRPr b="0" baseline="0">
                <a:solidFill>
                  <a:schemeClr val="accent4"/>
                </a:solidFill>
              </a:defRPr>
            </a:lvl1pPr>
          </a:lstStyle>
          <a:p>
            <a:r>
              <a:rPr lang="en-US" dirty="0"/>
              <a:t>&lt;Heading&gt;</a:t>
            </a:r>
            <a:endParaRPr lang="en-AU" dirty="0"/>
          </a:p>
        </p:txBody>
      </p:sp>
      <p:sp>
        <p:nvSpPr>
          <p:cNvPr id="7" name="Content Placeholder 2"/>
          <p:cNvSpPr>
            <a:spLocks noGrp="1"/>
          </p:cNvSpPr>
          <p:nvPr>
            <p:ph idx="1" hasCustomPrompt="1"/>
          </p:nvPr>
        </p:nvSpPr>
        <p:spPr>
          <a:xfrm>
            <a:off x="864000" y="1316765"/>
            <a:ext cx="10465163" cy="4416491"/>
          </a:xfrm>
        </p:spPr>
        <p:txBody>
          <a:bodyPr tIns="0">
            <a:normAutofit/>
          </a:bodyPr>
          <a:lstStyle>
            <a:lvl1pPr marL="0" indent="0">
              <a:lnSpc>
                <a:spcPts val="2651"/>
              </a:lnSpc>
              <a:spcBef>
                <a:spcPts val="0"/>
              </a:spcBef>
              <a:buFont typeface="Arial" panose="020B0604020202020204" pitchFamily="34" charset="0"/>
              <a:buNone/>
              <a:defRPr sz="2386">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Tree>
    <p:extLst>
      <p:ext uri="{BB962C8B-B14F-4D97-AF65-F5344CB8AC3E}">
        <p14:creationId xmlns:p14="http://schemas.microsoft.com/office/powerpoint/2010/main" val="42323475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Rubine Red - 2 placeholders">
    <p:bg>
      <p:bgRef idx="1001">
        <a:schemeClr val="bg1"/>
      </p:bgRef>
    </p:bg>
    <p:spTree>
      <p:nvGrpSpPr>
        <p:cNvPr id="1" name=""/>
        <p:cNvGrpSpPr/>
        <p:nvPr/>
      </p:nvGrpSpPr>
      <p:grpSpPr>
        <a:xfrm>
          <a:off x="0" y="0"/>
          <a:ext cx="0" cy="0"/>
          <a:chOff x="0" y="0"/>
          <a:chExt cx="0" cy="0"/>
        </a:xfrm>
      </p:grpSpPr>
      <p:sp>
        <p:nvSpPr>
          <p:cNvPr id="17" name="Content Placeholder 2"/>
          <p:cNvSpPr>
            <a:spLocks noGrp="1"/>
          </p:cNvSpPr>
          <p:nvPr>
            <p:ph idx="10" hasCustomPrompt="1"/>
          </p:nvPr>
        </p:nvSpPr>
        <p:spPr>
          <a:xfrm>
            <a:off x="863999" y="1316765"/>
            <a:ext cx="5227949" cy="4416491"/>
          </a:xfrm>
          <a:prstGeom prst="rect">
            <a:avLst/>
          </a:prstGeom>
        </p:spPr>
        <p:txBody>
          <a:bodyPr tIns="0">
            <a:normAutofit/>
          </a:bodyPr>
          <a:lstStyle>
            <a:lvl1pPr marL="0" indent="0">
              <a:lnSpc>
                <a:spcPts val="2651"/>
              </a:lnSpc>
              <a:spcBef>
                <a:spcPts val="0"/>
              </a:spcBef>
              <a:buFont typeface="Lato Light" panose="020F0502020204030203" pitchFamily="34" charset="0"/>
              <a:buNone/>
              <a:defRPr sz="2386">
                <a:solidFill>
                  <a:srgbClr val="454347"/>
                </a:solidFill>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
        <p:nvSpPr>
          <p:cNvPr id="18" name="Content Placeholder 3"/>
          <p:cNvSpPr>
            <a:spLocks noGrp="1"/>
          </p:cNvSpPr>
          <p:nvPr>
            <p:ph sz="half" idx="2" hasCustomPrompt="1"/>
          </p:nvPr>
        </p:nvSpPr>
        <p:spPr>
          <a:xfrm>
            <a:off x="6288021" y="1316765"/>
            <a:ext cx="5088566" cy="4416491"/>
          </a:xfrm>
          <a:prstGeom prst="rect">
            <a:avLst/>
          </a:prstGeom>
        </p:spPr>
        <p:txBody>
          <a:bodyPr>
            <a:normAutofit/>
          </a:bodyPr>
          <a:lstStyle>
            <a:lvl1pPr>
              <a:defRPr lang="en-US" sz="2386" dirty="0">
                <a:solidFill>
                  <a:srgbClr val="454347"/>
                </a:solidFill>
                <a:latin typeface="+mn-lt"/>
              </a:defRPr>
            </a:lvl1pPr>
            <a:lvl2pPr>
              <a:defRPr sz="3181"/>
            </a:lvl2pPr>
            <a:lvl3pPr>
              <a:defRPr sz="2651"/>
            </a:lvl3pPr>
            <a:lvl4pPr>
              <a:defRPr sz="2386"/>
            </a:lvl4pPr>
            <a:lvl5pPr>
              <a:defRPr sz="2386"/>
            </a:lvl5pPr>
            <a:lvl6pPr>
              <a:defRPr sz="2386"/>
            </a:lvl6pPr>
            <a:lvl7pPr>
              <a:defRPr sz="2386"/>
            </a:lvl7pPr>
            <a:lvl8pPr>
              <a:defRPr sz="2386"/>
            </a:lvl8pPr>
            <a:lvl9pPr>
              <a:defRPr sz="2386"/>
            </a:lvl9pPr>
          </a:lstStyle>
          <a:p>
            <a:pPr lvl="0"/>
            <a:r>
              <a:rPr lang="en-US" dirty="0"/>
              <a:t>&lt;Graphics&gt;</a:t>
            </a:r>
          </a:p>
        </p:txBody>
      </p:sp>
      <p:sp>
        <p:nvSpPr>
          <p:cNvPr id="19" name="Title 1"/>
          <p:cNvSpPr>
            <a:spLocks noGrp="1"/>
          </p:cNvSpPr>
          <p:nvPr>
            <p:ph type="title" hasCustomPrompt="1"/>
          </p:nvPr>
        </p:nvSpPr>
        <p:spPr>
          <a:xfrm>
            <a:off x="864000" y="356659"/>
            <a:ext cx="10512587" cy="720000"/>
          </a:xfrm>
          <a:prstGeom prst="rect">
            <a:avLst/>
          </a:prstGeom>
        </p:spPr>
        <p:txBody>
          <a:bodyPr>
            <a:noAutofit/>
          </a:bodyPr>
          <a:lstStyle>
            <a:lvl1pPr>
              <a:lnSpc>
                <a:spcPts val="4374"/>
              </a:lnSpc>
              <a:spcAft>
                <a:spcPts val="1458"/>
              </a:spcAft>
              <a:defRPr b="0" baseline="0">
                <a:solidFill>
                  <a:schemeClr val="accent4"/>
                </a:solidFill>
              </a:defRPr>
            </a:lvl1pPr>
          </a:lstStyle>
          <a:p>
            <a:r>
              <a:rPr lang="en-US" dirty="0"/>
              <a:t>&lt;Heading&gt;</a:t>
            </a:r>
            <a:endParaRPr lang="en-AU" dirty="0"/>
          </a:p>
        </p:txBody>
      </p:sp>
    </p:spTree>
    <p:extLst>
      <p:ext uri="{BB962C8B-B14F-4D97-AF65-F5344CB8AC3E}">
        <p14:creationId xmlns:p14="http://schemas.microsoft.com/office/powerpoint/2010/main" val="1098737567"/>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Deep Mauve - section title">
    <p:bg>
      <p:bgPr>
        <a:solidFill>
          <a:schemeClr val="accent5"/>
        </a:solidFill>
        <a:effectLst/>
      </p:bgPr>
    </p:bg>
    <p:spTree>
      <p:nvGrpSpPr>
        <p:cNvPr id="1" name=""/>
        <p:cNvGrpSpPr/>
        <p:nvPr/>
      </p:nvGrpSpPr>
      <p:grpSpPr>
        <a:xfrm>
          <a:off x="0" y="0"/>
          <a:ext cx="0" cy="0"/>
          <a:chOff x="0" y="0"/>
          <a:chExt cx="0" cy="0"/>
        </a:xfrm>
      </p:grpSpPr>
      <p:sp>
        <p:nvSpPr>
          <p:cNvPr id="12" name="Rectangle 11"/>
          <p:cNvSpPr>
            <a:spLocks noChangeAspect="1"/>
          </p:cNvSpPr>
          <p:nvPr userDrawn="1"/>
        </p:nvSpPr>
        <p:spPr>
          <a:xfrm>
            <a:off x="-8102424" y="-1981620"/>
            <a:ext cx="15453307" cy="1554648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793"/>
          </a:p>
        </p:txBody>
      </p:sp>
      <p:sp>
        <p:nvSpPr>
          <p:cNvPr id="13" name="object 9"/>
          <p:cNvSpPr txBox="1">
            <a:spLocks noGrp="1"/>
          </p:cNvSpPr>
          <p:nvPr>
            <p:ph type="title" hasCustomPrompt="1"/>
          </p:nvPr>
        </p:nvSpPr>
        <p:spPr>
          <a:xfrm>
            <a:off x="489261" y="1727926"/>
            <a:ext cx="3217474" cy="1002130"/>
          </a:xfrm>
          <a:prstGeom prst="rect">
            <a:avLst/>
          </a:prstGeom>
        </p:spPr>
        <p:txBody>
          <a:bodyPr vert="horz" wrap="square" lIns="0" tIns="12700" rIns="0" bIns="0" rtlCol="0">
            <a:spAutoFit/>
          </a:bodyPr>
          <a:lstStyle>
            <a:lvl1pPr marL="12648">
              <a:lnSpc>
                <a:spcPts val="3745"/>
              </a:lnSpc>
              <a:spcBef>
                <a:spcPts val="100"/>
              </a:spcBef>
              <a:defRPr sz="3187">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marL="12700">
              <a:lnSpc>
                <a:spcPts val="3760"/>
              </a:lnSpc>
              <a:spcBef>
                <a:spcPts val="100"/>
              </a:spcBef>
            </a:pPr>
            <a:r>
              <a:rPr spc="5" dirty="0"/>
              <a:t>Section </a:t>
            </a:r>
            <a:r>
              <a:rPr lang="en-AU" spc="0" dirty="0"/>
              <a:t>5</a:t>
            </a:r>
            <a:r>
              <a:rPr spc="-90" dirty="0"/>
              <a:t> </a:t>
            </a:r>
            <a:r>
              <a:rPr dirty="0"/>
              <a:t>heading</a:t>
            </a:r>
          </a:p>
          <a:p>
            <a:pPr marL="12700">
              <a:lnSpc>
                <a:spcPts val="3760"/>
              </a:lnSpc>
            </a:pPr>
            <a:r>
              <a:rPr spc="-10" dirty="0"/>
              <a:t>second </a:t>
            </a:r>
            <a:r>
              <a:rPr spc="-5" dirty="0"/>
              <a:t>line</a:t>
            </a:r>
          </a:p>
        </p:txBody>
      </p:sp>
      <p:sp>
        <p:nvSpPr>
          <p:cNvPr id="14" name="Text Placeholder 2"/>
          <p:cNvSpPr>
            <a:spLocks noGrp="1"/>
          </p:cNvSpPr>
          <p:nvPr>
            <p:ph type="body" sz="quarter" idx="11" hasCustomPrompt="1"/>
          </p:nvPr>
        </p:nvSpPr>
        <p:spPr>
          <a:xfrm>
            <a:off x="10102748" y="3479573"/>
            <a:ext cx="1777730" cy="3310458"/>
          </a:xfrm>
        </p:spPr>
        <p:txBody>
          <a:bodyPr wrap="none" lIns="0" tIns="0" rIns="0" bIns="0" anchor="ctr">
            <a:spAutoFit/>
          </a:bodyPr>
          <a:lstStyle>
            <a:lvl1pPr marL="0" indent="0" algn="ctr">
              <a:spcBef>
                <a:spcPts val="0"/>
              </a:spcBef>
              <a:buNone/>
              <a:defRPr sz="23902">
                <a:solidFill>
                  <a:schemeClr val="bg1"/>
                </a:solidFill>
                <a:latin typeface="+mj-lt"/>
              </a:defRPr>
            </a:lvl1pPr>
          </a:lstStyle>
          <a:p>
            <a:pPr lvl="0"/>
            <a:r>
              <a:rPr lang="en-AU" dirty="0"/>
              <a:t>5</a:t>
            </a:r>
          </a:p>
        </p:txBody>
      </p:sp>
    </p:spTree>
    <p:extLst>
      <p:ext uri="{BB962C8B-B14F-4D97-AF65-F5344CB8AC3E}">
        <p14:creationId xmlns:p14="http://schemas.microsoft.com/office/powerpoint/2010/main" val="20715396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Deep Mauve - Section title with image">
    <p:bg>
      <p:bgPr>
        <a:solidFill>
          <a:schemeClr val="accent5"/>
        </a:solidFill>
        <a:effectLst/>
      </p:bgPr>
    </p:bg>
    <p:spTree>
      <p:nvGrpSpPr>
        <p:cNvPr id="1" name=""/>
        <p:cNvGrpSpPr/>
        <p:nvPr/>
      </p:nvGrpSpPr>
      <p:grpSpPr>
        <a:xfrm>
          <a:off x="0" y="0"/>
          <a:ext cx="0" cy="0"/>
          <a:chOff x="0" y="0"/>
          <a:chExt cx="0" cy="0"/>
        </a:xfrm>
      </p:grpSpPr>
      <p:sp>
        <p:nvSpPr>
          <p:cNvPr id="14" name="Rectangle 13"/>
          <p:cNvSpPr>
            <a:spLocks noChangeAspect="1"/>
          </p:cNvSpPr>
          <p:nvPr userDrawn="1"/>
        </p:nvSpPr>
        <p:spPr>
          <a:xfrm>
            <a:off x="-4402529" y="-2638441"/>
            <a:ext cx="15453307" cy="1554648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793"/>
          </a:p>
        </p:txBody>
      </p:sp>
      <p:sp>
        <p:nvSpPr>
          <p:cNvPr id="16" name="object 9"/>
          <p:cNvSpPr txBox="1">
            <a:spLocks noGrp="1"/>
          </p:cNvSpPr>
          <p:nvPr>
            <p:ph type="title" hasCustomPrompt="1"/>
          </p:nvPr>
        </p:nvSpPr>
        <p:spPr>
          <a:xfrm>
            <a:off x="3801305" y="1718302"/>
            <a:ext cx="3217474" cy="989282"/>
          </a:xfrm>
          <a:prstGeom prst="rect">
            <a:avLst/>
          </a:prstGeom>
        </p:spPr>
        <p:txBody>
          <a:bodyPr vert="horz" wrap="square" lIns="0" tIns="12700" rIns="0" bIns="0" rtlCol="0">
            <a:spAutoFit/>
          </a:bodyPr>
          <a:lstStyle>
            <a:lvl1pPr marL="12648">
              <a:lnSpc>
                <a:spcPts val="3745"/>
              </a:lnSpc>
              <a:spcBef>
                <a:spcPts val="100"/>
              </a:spcBef>
              <a:defRPr sz="3187">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marL="12700">
              <a:lnSpc>
                <a:spcPts val="3760"/>
              </a:lnSpc>
              <a:spcBef>
                <a:spcPts val="100"/>
              </a:spcBef>
            </a:pPr>
            <a:r>
              <a:rPr lang="en-US" spc="5" dirty="0"/>
              <a:t>Section 5</a:t>
            </a:r>
            <a:r>
              <a:rPr lang="en-US" spc="-90" dirty="0"/>
              <a:t> </a:t>
            </a:r>
            <a:r>
              <a:rPr lang="en-US" dirty="0"/>
              <a:t>heading</a:t>
            </a:r>
            <a:br>
              <a:rPr lang="en-US" dirty="0"/>
            </a:br>
            <a:r>
              <a:rPr lang="en-US" spc="-10" dirty="0"/>
              <a:t>second </a:t>
            </a:r>
            <a:r>
              <a:rPr lang="en-US" spc="-5" dirty="0"/>
              <a:t>line</a:t>
            </a:r>
            <a:endParaRPr spc="-5" dirty="0"/>
          </a:p>
        </p:txBody>
      </p:sp>
      <p:sp>
        <p:nvSpPr>
          <p:cNvPr id="15" name="Text Placeholder 2"/>
          <p:cNvSpPr>
            <a:spLocks noGrp="1"/>
          </p:cNvSpPr>
          <p:nvPr>
            <p:ph type="body" sz="quarter" idx="11" hasCustomPrompt="1"/>
          </p:nvPr>
        </p:nvSpPr>
        <p:spPr>
          <a:xfrm>
            <a:off x="10102748" y="3479573"/>
            <a:ext cx="1777730" cy="3310458"/>
          </a:xfrm>
        </p:spPr>
        <p:txBody>
          <a:bodyPr wrap="none" lIns="0" tIns="0" rIns="0" bIns="0" anchor="ctr">
            <a:spAutoFit/>
          </a:bodyPr>
          <a:lstStyle>
            <a:lvl1pPr marL="0" indent="0" algn="ctr">
              <a:spcBef>
                <a:spcPts val="0"/>
              </a:spcBef>
              <a:buNone/>
              <a:defRPr sz="23902">
                <a:solidFill>
                  <a:schemeClr val="bg1"/>
                </a:solidFill>
                <a:latin typeface="+mj-lt"/>
              </a:defRPr>
            </a:lvl1pPr>
          </a:lstStyle>
          <a:p>
            <a:pPr lvl="0"/>
            <a:r>
              <a:rPr lang="en-AU" dirty="0"/>
              <a:t>5</a:t>
            </a:r>
          </a:p>
        </p:txBody>
      </p:sp>
      <p:sp>
        <p:nvSpPr>
          <p:cNvPr id="18" name="Picture Placeholder 2" descr="Decorative"/>
          <p:cNvSpPr>
            <a:spLocks noGrp="1"/>
          </p:cNvSpPr>
          <p:nvPr>
            <p:ph type="pic" sz="quarter" idx="12"/>
          </p:nvPr>
        </p:nvSpPr>
        <p:spPr>
          <a:xfrm>
            <a:off x="1" y="0"/>
            <a:ext cx="3324660" cy="6858000"/>
          </a:xfrm>
          <a:solidFill>
            <a:schemeClr val="bg1"/>
          </a:solidFill>
        </p:spPr>
        <p:txBody>
          <a:bodyPr/>
          <a:lstStyle>
            <a:lvl1pPr marL="0" marR="0" indent="0" algn="l" defTabSz="1211985" rtl="0" eaLnBrk="1" fontAlgn="auto" latinLnBrk="0" hangingPunct="1">
              <a:lnSpc>
                <a:spcPct val="100000"/>
              </a:lnSpc>
              <a:spcBef>
                <a:spcPct val="20000"/>
              </a:spcBef>
              <a:spcAft>
                <a:spcPts val="0"/>
              </a:spcAft>
              <a:buClrTx/>
              <a:buSzTx/>
              <a:buFont typeface="Arial" pitchFamily="34" charset="0"/>
              <a:buNone/>
              <a:tabLst/>
              <a:defRPr/>
            </a:lvl1pPr>
          </a:lstStyle>
          <a:p>
            <a:pPr marL="0" marR="0" lvl="0" indent="0" algn="l" defTabSz="1211985" rtl="0" eaLnBrk="1" fontAlgn="auto" latinLnBrk="0" hangingPunct="1">
              <a:lnSpc>
                <a:spcPct val="100000"/>
              </a:lnSpc>
              <a:spcBef>
                <a:spcPct val="20000"/>
              </a:spcBef>
              <a:spcAft>
                <a:spcPts val="0"/>
              </a:spcAft>
              <a:buClrTx/>
              <a:buSzTx/>
              <a:buFont typeface="Arial" pitchFamily="34" charset="0"/>
              <a:buNone/>
              <a:tabLst/>
              <a:defRPr/>
            </a:pPr>
            <a:r>
              <a:rPr lang="en-AU" dirty="0"/>
              <a:t>Click icon to add picture</a:t>
            </a:r>
          </a:p>
        </p:txBody>
      </p:sp>
    </p:spTree>
    <p:extLst>
      <p:ext uri="{BB962C8B-B14F-4D97-AF65-F5344CB8AC3E}">
        <p14:creationId xmlns:p14="http://schemas.microsoft.com/office/powerpoint/2010/main" val="24142741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Deep Mauve - 1 placeholder">
    <p:spTree>
      <p:nvGrpSpPr>
        <p:cNvPr id="1" name=""/>
        <p:cNvGrpSpPr/>
        <p:nvPr/>
      </p:nvGrpSpPr>
      <p:grpSpPr>
        <a:xfrm>
          <a:off x="0" y="0"/>
          <a:ext cx="0" cy="0"/>
          <a:chOff x="0" y="0"/>
          <a:chExt cx="0" cy="0"/>
        </a:xfrm>
      </p:grpSpPr>
      <p:sp>
        <p:nvSpPr>
          <p:cNvPr id="13" name="Title 1"/>
          <p:cNvSpPr>
            <a:spLocks noGrp="1"/>
          </p:cNvSpPr>
          <p:nvPr>
            <p:ph type="title" hasCustomPrompt="1"/>
          </p:nvPr>
        </p:nvSpPr>
        <p:spPr>
          <a:xfrm>
            <a:off x="864000" y="356659"/>
            <a:ext cx="10465163" cy="720000"/>
          </a:xfrm>
        </p:spPr>
        <p:txBody>
          <a:bodyPr>
            <a:noAutofit/>
          </a:bodyPr>
          <a:lstStyle>
            <a:lvl1pPr>
              <a:lnSpc>
                <a:spcPts val="4374"/>
              </a:lnSpc>
              <a:spcAft>
                <a:spcPts val="1458"/>
              </a:spcAft>
              <a:defRPr b="0">
                <a:solidFill>
                  <a:schemeClr val="accent5"/>
                </a:solidFill>
              </a:defRPr>
            </a:lvl1pPr>
          </a:lstStyle>
          <a:p>
            <a:r>
              <a:rPr lang="en-US" dirty="0"/>
              <a:t>&lt;Heading&gt;</a:t>
            </a:r>
            <a:endParaRPr lang="en-AU" dirty="0"/>
          </a:p>
        </p:txBody>
      </p:sp>
      <p:sp>
        <p:nvSpPr>
          <p:cNvPr id="7" name="Content Placeholder 2"/>
          <p:cNvSpPr>
            <a:spLocks noGrp="1"/>
          </p:cNvSpPr>
          <p:nvPr>
            <p:ph idx="1" hasCustomPrompt="1"/>
          </p:nvPr>
        </p:nvSpPr>
        <p:spPr>
          <a:xfrm>
            <a:off x="864000" y="1316765"/>
            <a:ext cx="10465163" cy="4416491"/>
          </a:xfrm>
        </p:spPr>
        <p:txBody>
          <a:bodyPr tIns="0">
            <a:normAutofit/>
          </a:bodyPr>
          <a:lstStyle>
            <a:lvl1pPr marL="0" indent="0">
              <a:lnSpc>
                <a:spcPts val="2651"/>
              </a:lnSpc>
              <a:spcBef>
                <a:spcPts val="0"/>
              </a:spcBef>
              <a:buFont typeface="Arial" panose="020B0604020202020204" pitchFamily="34" charset="0"/>
              <a:buNone/>
              <a:defRPr sz="2386">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Tree>
    <p:extLst>
      <p:ext uri="{BB962C8B-B14F-4D97-AF65-F5344CB8AC3E}">
        <p14:creationId xmlns:p14="http://schemas.microsoft.com/office/powerpoint/2010/main" val="16155898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Deep Mauve - 2 placeholders">
    <p:bg>
      <p:bgRef idx="1001">
        <a:schemeClr val="bg1"/>
      </p:bgRef>
    </p:bg>
    <p:spTree>
      <p:nvGrpSpPr>
        <p:cNvPr id="1" name=""/>
        <p:cNvGrpSpPr/>
        <p:nvPr/>
      </p:nvGrpSpPr>
      <p:grpSpPr>
        <a:xfrm>
          <a:off x="0" y="0"/>
          <a:ext cx="0" cy="0"/>
          <a:chOff x="0" y="0"/>
          <a:chExt cx="0" cy="0"/>
        </a:xfrm>
      </p:grpSpPr>
      <p:sp>
        <p:nvSpPr>
          <p:cNvPr id="17" name="Content Placeholder 2"/>
          <p:cNvSpPr>
            <a:spLocks noGrp="1"/>
          </p:cNvSpPr>
          <p:nvPr>
            <p:ph idx="10" hasCustomPrompt="1"/>
          </p:nvPr>
        </p:nvSpPr>
        <p:spPr>
          <a:xfrm>
            <a:off x="863999" y="1316765"/>
            <a:ext cx="5227949" cy="4416491"/>
          </a:xfrm>
          <a:prstGeom prst="rect">
            <a:avLst/>
          </a:prstGeom>
        </p:spPr>
        <p:txBody>
          <a:bodyPr tIns="0">
            <a:normAutofit/>
          </a:bodyPr>
          <a:lstStyle>
            <a:lvl1pPr marL="0" indent="0">
              <a:lnSpc>
                <a:spcPts val="2651"/>
              </a:lnSpc>
              <a:spcBef>
                <a:spcPts val="0"/>
              </a:spcBef>
              <a:buFont typeface="Lato Light" panose="020F0502020204030203" pitchFamily="34" charset="0"/>
              <a:buNone/>
              <a:defRPr sz="2386">
                <a:solidFill>
                  <a:srgbClr val="454347"/>
                </a:solidFill>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
        <p:nvSpPr>
          <p:cNvPr id="18" name="Content Placeholder 3"/>
          <p:cNvSpPr>
            <a:spLocks noGrp="1"/>
          </p:cNvSpPr>
          <p:nvPr>
            <p:ph sz="half" idx="2" hasCustomPrompt="1"/>
          </p:nvPr>
        </p:nvSpPr>
        <p:spPr>
          <a:xfrm>
            <a:off x="6288021" y="1316765"/>
            <a:ext cx="5088566" cy="4416491"/>
          </a:xfrm>
          <a:prstGeom prst="rect">
            <a:avLst/>
          </a:prstGeom>
        </p:spPr>
        <p:txBody>
          <a:bodyPr>
            <a:normAutofit/>
          </a:bodyPr>
          <a:lstStyle>
            <a:lvl1pPr>
              <a:defRPr lang="en-US" sz="2386" dirty="0">
                <a:solidFill>
                  <a:srgbClr val="454347"/>
                </a:solidFill>
                <a:latin typeface="+mn-lt"/>
              </a:defRPr>
            </a:lvl1pPr>
            <a:lvl2pPr>
              <a:defRPr sz="3181"/>
            </a:lvl2pPr>
            <a:lvl3pPr>
              <a:defRPr sz="2651"/>
            </a:lvl3pPr>
            <a:lvl4pPr>
              <a:defRPr sz="2386"/>
            </a:lvl4pPr>
            <a:lvl5pPr>
              <a:defRPr sz="2386"/>
            </a:lvl5pPr>
            <a:lvl6pPr>
              <a:defRPr sz="2386"/>
            </a:lvl6pPr>
            <a:lvl7pPr>
              <a:defRPr sz="2386"/>
            </a:lvl7pPr>
            <a:lvl8pPr>
              <a:defRPr sz="2386"/>
            </a:lvl8pPr>
            <a:lvl9pPr>
              <a:defRPr sz="2386"/>
            </a:lvl9pPr>
          </a:lstStyle>
          <a:p>
            <a:pPr lvl="0"/>
            <a:r>
              <a:rPr lang="en-US" dirty="0"/>
              <a:t>&lt;Graphics&gt;</a:t>
            </a:r>
          </a:p>
        </p:txBody>
      </p:sp>
      <p:sp>
        <p:nvSpPr>
          <p:cNvPr id="19" name="Title 1"/>
          <p:cNvSpPr>
            <a:spLocks noGrp="1"/>
          </p:cNvSpPr>
          <p:nvPr>
            <p:ph type="title" hasCustomPrompt="1"/>
          </p:nvPr>
        </p:nvSpPr>
        <p:spPr>
          <a:xfrm>
            <a:off x="864000" y="356659"/>
            <a:ext cx="10512587" cy="720000"/>
          </a:xfrm>
          <a:prstGeom prst="rect">
            <a:avLst/>
          </a:prstGeom>
        </p:spPr>
        <p:txBody>
          <a:bodyPr>
            <a:noAutofit/>
          </a:bodyPr>
          <a:lstStyle>
            <a:lvl1pPr>
              <a:lnSpc>
                <a:spcPts val="4374"/>
              </a:lnSpc>
              <a:spcAft>
                <a:spcPts val="1458"/>
              </a:spcAft>
              <a:defRPr b="0" baseline="0">
                <a:solidFill>
                  <a:schemeClr val="accent5"/>
                </a:solidFill>
              </a:defRPr>
            </a:lvl1pPr>
          </a:lstStyle>
          <a:p>
            <a:r>
              <a:rPr lang="en-US" dirty="0"/>
              <a:t>&lt;Heading&gt;</a:t>
            </a:r>
            <a:endParaRPr lang="en-AU" dirty="0"/>
          </a:p>
        </p:txBody>
      </p:sp>
    </p:spTree>
    <p:extLst>
      <p:ext uri="{BB962C8B-B14F-4D97-AF65-F5344CB8AC3E}">
        <p14:creationId xmlns:p14="http://schemas.microsoft.com/office/powerpoint/2010/main" val="911366722"/>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Bottle Green - Section title">
    <p:bg>
      <p:bgPr>
        <a:solidFill>
          <a:schemeClr val="accent6"/>
        </a:solidFill>
        <a:effectLst/>
      </p:bgPr>
    </p:bg>
    <p:spTree>
      <p:nvGrpSpPr>
        <p:cNvPr id="1" name=""/>
        <p:cNvGrpSpPr/>
        <p:nvPr/>
      </p:nvGrpSpPr>
      <p:grpSpPr>
        <a:xfrm>
          <a:off x="0" y="0"/>
          <a:ext cx="0" cy="0"/>
          <a:chOff x="0" y="0"/>
          <a:chExt cx="0" cy="0"/>
        </a:xfrm>
      </p:grpSpPr>
      <p:sp>
        <p:nvSpPr>
          <p:cNvPr id="12" name="Rectangle 11"/>
          <p:cNvSpPr>
            <a:spLocks noChangeAspect="1"/>
          </p:cNvSpPr>
          <p:nvPr userDrawn="1"/>
        </p:nvSpPr>
        <p:spPr>
          <a:xfrm>
            <a:off x="-8102424" y="-1981620"/>
            <a:ext cx="15453307" cy="1554648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793"/>
          </a:p>
        </p:txBody>
      </p:sp>
      <p:sp>
        <p:nvSpPr>
          <p:cNvPr id="13" name="object 9"/>
          <p:cNvSpPr txBox="1">
            <a:spLocks noGrp="1"/>
          </p:cNvSpPr>
          <p:nvPr>
            <p:ph type="title" hasCustomPrompt="1"/>
          </p:nvPr>
        </p:nvSpPr>
        <p:spPr>
          <a:xfrm>
            <a:off x="489261" y="1727926"/>
            <a:ext cx="3217474" cy="1002130"/>
          </a:xfrm>
          <a:prstGeom prst="rect">
            <a:avLst/>
          </a:prstGeom>
        </p:spPr>
        <p:txBody>
          <a:bodyPr vert="horz" wrap="square" lIns="0" tIns="12700" rIns="0" bIns="0" rtlCol="0">
            <a:spAutoFit/>
          </a:bodyPr>
          <a:lstStyle>
            <a:lvl1pPr marL="12648">
              <a:lnSpc>
                <a:spcPts val="3745"/>
              </a:lnSpc>
              <a:spcBef>
                <a:spcPts val="100"/>
              </a:spcBef>
              <a:defRPr sz="3187">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marL="12700">
              <a:lnSpc>
                <a:spcPts val="3760"/>
              </a:lnSpc>
              <a:spcBef>
                <a:spcPts val="100"/>
              </a:spcBef>
            </a:pPr>
            <a:r>
              <a:rPr spc="5" dirty="0"/>
              <a:t>Section </a:t>
            </a:r>
            <a:r>
              <a:rPr lang="en-AU" spc="5" dirty="0"/>
              <a:t>6</a:t>
            </a:r>
            <a:r>
              <a:rPr spc="-90" dirty="0"/>
              <a:t> </a:t>
            </a:r>
            <a:r>
              <a:rPr dirty="0"/>
              <a:t>heading</a:t>
            </a:r>
          </a:p>
          <a:p>
            <a:pPr marL="12700">
              <a:lnSpc>
                <a:spcPts val="3760"/>
              </a:lnSpc>
            </a:pPr>
            <a:r>
              <a:rPr spc="-10" dirty="0"/>
              <a:t>second </a:t>
            </a:r>
            <a:r>
              <a:rPr spc="-5" dirty="0"/>
              <a:t>line</a:t>
            </a:r>
          </a:p>
        </p:txBody>
      </p:sp>
      <p:sp>
        <p:nvSpPr>
          <p:cNvPr id="14" name="Text Placeholder 2"/>
          <p:cNvSpPr>
            <a:spLocks noGrp="1"/>
          </p:cNvSpPr>
          <p:nvPr>
            <p:ph type="body" sz="quarter" idx="11" hasCustomPrompt="1"/>
          </p:nvPr>
        </p:nvSpPr>
        <p:spPr>
          <a:xfrm>
            <a:off x="10102748" y="3479573"/>
            <a:ext cx="1777730" cy="3310458"/>
          </a:xfrm>
        </p:spPr>
        <p:txBody>
          <a:bodyPr wrap="none" lIns="0" tIns="0" rIns="0" bIns="0" anchor="ctr">
            <a:spAutoFit/>
          </a:bodyPr>
          <a:lstStyle>
            <a:lvl1pPr marL="0" indent="0" algn="ctr">
              <a:spcBef>
                <a:spcPts val="0"/>
              </a:spcBef>
              <a:buNone/>
              <a:defRPr sz="23902">
                <a:solidFill>
                  <a:schemeClr val="bg1"/>
                </a:solidFill>
                <a:latin typeface="+mj-lt"/>
              </a:defRPr>
            </a:lvl1pPr>
          </a:lstStyle>
          <a:p>
            <a:pPr lvl="0"/>
            <a:r>
              <a:rPr lang="en-AU" dirty="0"/>
              <a:t>6</a:t>
            </a:r>
          </a:p>
        </p:txBody>
      </p:sp>
    </p:spTree>
    <p:extLst>
      <p:ext uri="{BB962C8B-B14F-4D97-AF65-F5344CB8AC3E}">
        <p14:creationId xmlns:p14="http://schemas.microsoft.com/office/powerpoint/2010/main" val="7630806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Bottle Green - Section title with image">
    <p:bg>
      <p:bgPr>
        <a:solidFill>
          <a:schemeClr val="accent6"/>
        </a:solidFill>
        <a:effectLst/>
      </p:bgPr>
    </p:bg>
    <p:spTree>
      <p:nvGrpSpPr>
        <p:cNvPr id="1" name=""/>
        <p:cNvGrpSpPr/>
        <p:nvPr/>
      </p:nvGrpSpPr>
      <p:grpSpPr>
        <a:xfrm>
          <a:off x="0" y="0"/>
          <a:ext cx="0" cy="0"/>
          <a:chOff x="0" y="0"/>
          <a:chExt cx="0" cy="0"/>
        </a:xfrm>
      </p:grpSpPr>
      <p:sp>
        <p:nvSpPr>
          <p:cNvPr id="12" name="Rectangle 11"/>
          <p:cNvSpPr>
            <a:spLocks noChangeAspect="1"/>
          </p:cNvSpPr>
          <p:nvPr userDrawn="1"/>
        </p:nvSpPr>
        <p:spPr>
          <a:xfrm>
            <a:off x="-4402529" y="-2638441"/>
            <a:ext cx="15453307" cy="1554648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793"/>
          </a:p>
        </p:txBody>
      </p:sp>
      <p:sp>
        <p:nvSpPr>
          <p:cNvPr id="23" name="object 7"/>
          <p:cNvSpPr/>
          <p:nvPr userDrawn="1"/>
        </p:nvSpPr>
        <p:spPr>
          <a:xfrm>
            <a:off x="6353439" y="0"/>
            <a:ext cx="313653" cy="217573"/>
          </a:xfrm>
          <a:custGeom>
            <a:avLst/>
            <a:gdLst/>
            <a:ahLst/>
            <a:cxnLst/>
            <a:rect l="l" t="t" r="r" b="b"/>
            <a:pathLst>
              <a:path w="314959" h="217170">
                <a:moveTo>
                  <a:pt x="0" y="216959"/>
                </a:moveTo>
                <a:lnTo>
                  <a:pt x="42592" y="183589"/>
                </a:lnTo>
                <a:lnTo>
                  <a:pt x="85014" y="151571"/>
                </a:lnTo>
                <a:lnTo>
                  <a:pt x="127267" y="120898"/>
                </a:lnTo>
                <a:lnTo>
                  <a:pt x="169355" y="91566"/>
                </a:lnTo>
                <a:lnTo>
                  <a:pt x="211280" y="63568"/>
                </a:lnTo>
                <a:lnTo>
                  <a:pt x="253046" y="36899"/>
                </a:lnTo>
                <a:lnTo>
                  <a:pt x="294654" y="11555"/>
                </a:lnTo>
                <a:lnTo>
                  <a:pt x="314591" y="0"/>
                </a:lnTo>
              </a:path>
            </a:pathLst>
          </a:custGeom>
          <a:ln w="17233">
            <a:solidFill>
              <a:srgbClr val="FFFFFF">
                <a:alpha val="10000"/>
              </a:srgbClr>
            </a:solidFill>
          </a:ln>
        </p:spPr>
        <p:txBody>
          <a:bodyPr wrap="square" lIns="0" tIns="0" rIns="0" bIns="0" rtlCol="0"/>
          <a:lstStyle/>
          <a:p>
            <a:endParaRPr sz="1793"/>
          </a:p>
        </p:txBody>
      </p:sp>
      <p:sp>
        <p:nvSpPr>
          <p:cNvPr id="26" name="object 9"/>
          <p:cNvSpPr txBox="1">
            <a:spLocks noGrp="1"/>
          </p:cNvSpPr>
          <p:nvPr>
            <p:ph type="title" hasCustomPrompt="1"/>
          </p:nvPr>
        </p:nvSpPr>
        <p:spPr>
          <a:xfrm>
            <a:off x="3801305" y="1718302"/>
            <a:ext cx="3217474" cy="989282"/>
          </a:xfrm>
          <a:prstGeom prst="rect">
            <a:avLst/>
          </a:prstGeom>
        </p:spPr>
        <p:txBody>
          <a:bodyPr vert="horz" wrap="square" lIns="0" tIns="12700" rIns="0" bIns="0" rtlCol="0">
            <a:spAutoFit/>
          </a:bodyPr>
          <a:lstStyle>
            <a:lvl1pPr marL="12648">
              <a:lnSpc>
                <a:spcPts val="3745"/>
              </a:lnSpc>
              <a:spcBef>
                <a:spcPts val="100"/>
              </a:spcBef>
              <a:defRPr sz="3187" baseline="0">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marL="12700">
              <a:lnSpc>
                <a:spcPts val="3760"/>
              </a:lnSpc>
              <a:spcBef>
                <a:spcPts val="100"/>
              </a:spcBef>
            </a:pPr>
            <a:r>
              <a:rPr lang="en-US" spc="5" dirty="0"/>
              <a:t>Section 6</a:t>
            </a:r>
            <a:r>
              <a:rPr lang="en-US" spc="-90" dirty="0"/>
              <a:t> </a:t>
            </a:r>
            <a:r>
              <a:rPr lang="en-US" dirty="0"/>
              <a:t>heading</a:t>
            </a:r>
            <a:br>
              <a:rPr lang="en-US" dirty="0"/>
            </a:br>
            <a:r>
              <a:rPr lang="en-US" spc="-10" dirty="0"/>
              <a:t>second </a:t>
            </a:r>
            <a:r>
              <a:rPr lang="en-US" spc="-5" dirty="0"/>
              <a:t>line</a:t>
            </a:r>
            <a:endParaRPr spc="-5" dirty="0"/>
          </a:p>
        </p:txBody>
      </p:sp>
      <p:sp>
        <p:nvSpPr>
          <p:cNvPr id="11" name="Text Placeholder 2"/>
          <p:cNvSpPr>
            <a:spLocks noGrp="1"/>
          </p:cNvSpPr>
          <p:nvPr>
            <p:ph type="body" sz="quarter" idx="11" hasCustomPrompt="1"/>
          </p:nvPr>
        </p:nvSpPr>
        <p:spPr>
          <a:xfrm>
            <a:off x="10102748" y="3479573"/>
            <a:ext cx="1777730" cy="3310458"/>
          </a:xfrm>
        </p:spPr>
        <p:txBody>
          <a:bodyPr wrap="none" lIns="0" tIns="0" rIns="0" bIns="0" anchor="ctr">
            <a:spAutoFit/>
          </a:bodyPr>
          <a:lstStyle>
            <a:lvl1pPr marL="0" indent="0" algn="ctr">
              <a:spcBef>
                <a:spcPts val="0"/>
              </a:spcBef>
              <a:buNone/>
              <a:defRPr sz="23902">
                <a:solidFill>
                  <a:schemeClr val="bg1"/>
                </a:solidFill>
                <a:latin typeface="+mj-lt"/>
              </a:defRPr>
            </a:lvl1pPr>
          </a:lstStyle>
          <a:p>
            <a:pPr lvl="0"/>
            <a:r>
              <a:rPr lang="en-AU" dirty="0"/>
              <a:t>6</a:t>
            </a:r>
          </a:p>
        </p:txBody>
      </p:sp>
      <p:sp>
        <p:nvSpPr>
          <p:cNvPr id="3" name="Picture Placeholder 2"/>
          <p:cNvSpPr>
            <a:spLocks noGrp="1"/>
          </p:cNvSpPr>
          <p:nvPr>
            <p:ph type="pic" sz="quarter" idx="12"/>
          </p:nvPr>
        </p:nvSpPr>
        <p:spPr>
          <a:xfrm>
            <a:off x="1" y="0"/>
            <a:ext cx="3324660" cy="6859904"/>
          </a:xfrm>
          <a:solidFill>
            <a:schemeClr val="bg1"/>
          </a:solidFill>
        </p:spPr>
        <p:txBody>
          <a:bodyPr/>
          <a:lstStyle>
            <a:lvl1pPr marL="0" marR="0" indent="0" algn="l" defTabSz="1211985" rtl="0" eaLnBrk="1" fontAlgn="auto" latinLnBrk="0" hangingPunct="1">
              <a:lnSpc>
                <a:spcPct val="100000"/>
              </a:lnSpc>
              <a:spcBef>
                <a:spcPct val="20000"/>
              </a:spcBef>
              <a:spcAft>
                <a:spcPts val="0"/>
              </a:spcAft>
              <a:buClrTx/>
              <a:buSzTx/>
              <a:buFont typeface="Arial" pitchFamily="34" charset="0"/>
              <a:buNone/>
              <a:tabLst/>
              <a:defRPr/>
            </a:lvl1pPr>
          </a:lstStyle>
          <a:p>
            <a:pPr marL="0" marR="0" lvl="0" indent="0" algn="l" defTabSz="1211985" rtl="0" eaLnBrk="1" fontAlgn="auto" latinLnBrk="0" hangingPunct="1">
              <a:lnSpc>
                <a:spcPct val="100000"/>
              </a:lnSpc>
              <a:spcBef>
                <a:spcPct val="20000"/>
              </a:spcBef>
              <a:spcAft>
                <a:spcPts val="0"/>
              </a:spcAft>
              <a:buClrTx/>
              <a:buSzTx/>
              <a:buFont typeface="Arial" pitchFamily="34" charset="0"/>
              <a:buNone/>
              <a:tabLst/>
              <a:defRPr/>
            </a:pPr>
            <a:r>
              <a:rPr lang="en-AU" dirty="0"/>
              <a:t>Click icon to add picture</a:t>
            </a:r>
          </a:p>
        </p:txBody>
      </p:sp>
    </p:spTree>
    <p:extLst>
      <p:ext uri="{BB962C8B-B14F-4D97-AF65-F5344CB8AC3E}">
        <p14:creationId xmlns:p14="http://schemas.microsoft.com/office/powerpoint/2010/main" val="94797542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Bottle Green - 1 placeholder">
    <p:spTree>
      <p:nvGrpSpPr>
        <p:cNvPr id="1" name=""/>
        <p:cNvGrpSpPr/>
        <p:nvPr/>
      </p:nvGrpSpPr>
      <p:grpSpPr>
        <a:xfrm>
          <a:off x="0" y="0"/>
          <a:ext cx="0" cy="0"/>
          <a:chOff x="0" y="0"/>
          <a:chExt cx="0" cy="0"/>
        </a:xfrm>
      </p:grpSpPr>
      <p:sp>
        <p:nvSpPr>
          <p:cNvPr id="13" name="Title 1"/>
          <p:cNvSpPr>
            <a:spLocks noGrp="1"/>
          </p:cNvSpPr>
          <p:nvPr>
            <p:ph type="title" hasCustomPrompt="1"/>
          </p:nvPr>
        </p:nvSpPr>
        <p:spPr>
          <a:xfrm>
            <a:off x="864000" y="356659"/>
            <a:ext cx="10465163" cy="720000"/>
          </a:xfrm>
        </p:spPr>
        <p:txBody>
          <a:bodyPr>
            <a:noAutofit/>
          </a:bodyPr>
          <a:lstStyle>
            <a:lvl1pPr>
              <a:lnSpc>
                <a:spcPts val="4374"/>
              </a:lnSpc>
              <a:spcAft>
                <a:spcPts val="1458"/>
              </a:spcAft>
              <a:defRPr b="0" baseline="0">
                <a:solidFill>
                  <a:srgbClr val="1E5E5E"/>
                </a:solidFill>
              </a:defRPr>
            </a:lvl1pPr>
          </a:lstStyle>
          <a:p>
            <a:r>
              <a:rPr lang="en-US" dirty="0"/>
              <a:t>&lt;Heading&gt;</a:t>
            </a:r>
            <a:endParaRPr lang="en-AU" dirty="0"/>
          </a:p>
        </p:txBody>
      </p:sp>
      <p:sp>
        <p:nvSpPr>
          <p:cNvPr id="7" name="Content Placeholder 2"/>
          <p:cNvSpPr>
            <a:spLocks noGrp="1"/>
          </p:cNvSpPr>
          <p:nvPr>
            <p:ph idx="1" hasCustomPrompt="1"/>
          </p:nvPr>
        </p:nvSpPr>
        <p:spPr>
          <a:xfrm>
            <a:off x="864000" y="1316765"/>
            <a:ext cx="10465163" cy="4416491"/>
          </a:xfrm>
        </p:spPr>
        <p:txBody>
          <a:bodyPr tIns="0">
            <a:normAutofit/>
          </a:bodyPr>
          <a:lstStyle>
            <a:lvl1pPr marL="0" indent="0">
              <a:lnSpc>
                <a:spcPts val="2651"/>
              </a:lnSpc>
              <a:spcBef>
                <a:spcPts val="0"/>
              </a:spcBef>
              <a:buFont typeface="Arial" panose="020B0604020202020204" pitchFamily="34" charset="0"/>
              <a:buNone/>
              <a:defRPr sz="2386">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Tree>
    <p:extLst>
      <p:ext uri="{BB962C8B-B14F-4D97-AF65-F5344CB8AC3E}">
        <p14:creationId xmlns:p14="http://schemas.microsoft.com/office/powerpoint/2010/main" val="37658791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Bottle Green - 2 placeholders">
    <p:bg>
      <p:bgRef idx="1001">
        <a:schemeClr val="bg1"/>
      </p:bgRef>
    </p:bg>
    <p:spTree>
      <p:nvGrpSpPr>
        <p:cNvPr id="1" name=""/>
        <p:cNvGrpSpPr/>
        <p:nvPr/>
      </p:nvGrpSpPr>
      <p:grpSpPr>
        <a:xfrm>
          <a:off x="0" y="0"/>
          <a:ext cx="0" cy="0"/>
          <a:chOff x="0" y="0"/>
          <a:chExt cx="0" cy="0"/>
        </a:xfrm>
      </p:grpSpPr>
      <p:sp>
        <p:nvSpPr>
          <p:cNvPr id="17" name="Content Placeholder 2"/>
          <p:cNvSpPr>
            <a:spLocks noGrp="1"/>
          </p:cNvSpPr>
          <p:nvPr>
            <p:ph idx="10" hasCustomPrompt="1"/>
          </p:nvPr>
        </p:nvSpPr>
        <p:spPr>
          <a:xfrm>
            <a:off x="863999" y="1316765"/>
            <a:ext cx="5227949" cy="4416491"/>
          </a:xfrm>
          <a:prstGeom prst="rect">
            <a:avLst/>
          </a:prstGeom>
        </p:spPr>
        <p:txBody>
          <a:bodyPr tIns="0">
            <a:normAutofit/>
          </a:bodyPr>
          <a:lstStyle>
            <a:lvl1pPr marL="0" indent="0">
              <a:lnSpc>
                <a:spcPts val="2651"/>
              </a:lnSpc>
              <a:spcBef>
                <a:spcPts val="0"/>
              </a:spcBef>
              <a:buFont typeface="Lato Light" panose="020F0502020204030203" pitchFamily="34" charset="0"/>
              <a:buNone/>
              <a:defRPr sz="2386">
                <a:solidFill>
                  <a:srgbClr val="454347"/>
                </a:solidFill>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
        <p:nvSpPr>
          <p:cNvPr id="18" name="Content Placeholder 3"/>
          <p:cNvSpPr>
            <a:spLocks noGrp="1"/>
          </p:cNvSpPr>
          <p:nvPr>
            <p:ph sz="half" idx="2" hasCustomPrompt="1"/>
          </p:nvPr>
        </p:nvSpPr>
        <p:spPr>
          <a:xfrm>
            <a:off x="6288021" y="1316765"/>
            <a:ext cx="5088566" cy="4416491"/>
          </a:xfrm>
          <a:prstGeom prst="rect">
            <a:avLst/>
          </a:prstGeom>
        </p:spPr>
        <p:txBody>
          <a:bodyPr>
            <a:normAutofit/>
          </a:bodyPr>
          <a:lstStyle>
            <a:lvl1pPr>
              <a:defRPr lang="en-US" sz="2386" dirty="0">
                <a:solidFill>
                  <a:srgbClr val="454347"/>
                </a:solidFill>
                <a:latin typeface="+mn-lt"/>
              </a:defRPr>
            </a:lvl1pPr>
            <a:lvl2pPr>
              <a:defRPr sz="3181"/>
            </a:lvl2pPr>
            <a:lvl3pPr>
              <a:defRPr sz="2651"/>
            </a:lvl3pPr>
            <a:lvl4pPr>
              <a:defRPr sz="2386"/>
            </a:lvl4pPr>
            <a:lvl5pPr>
              <a:defRPr sz="2386"/>
            </a:lvl5pPr>
            <a:lvl6pPr>
              <a:defRPr sz="2386"/>
            </a:lvl6pPr>
            <a:lvl7pPr>
              <a:defRPr sz="2386"/>
            </a:lvl7pPr>
            <a:lvl8pPr>
              <a:defRPr sz="2386"/>
            </a:lvl8pPr>
            <a:lvl9pPr>
              <a:defRPr sz="2386"/>
            </a:lvl9pPr>
          </a:lstStyle>
          <a:p>
            <a:pPr lvl="0"/>
            <a:r>
              <a:rPr lang="en-US" dirty="0"/>
              <a:t>&lt;Graphics&gt;</a:t>
            </a:r>
          </a:p>
        </p:txBody>
      </p:sp>
      <p:sp>
        <p:nvSpPr>
          <p:cNvPr id="19" name="Title 1"/>
          <p:cNvSpPr>
            <a:spLocks noGrp="1"/>
          </p:cNvSpPr>
          <p:nvPr>
            <p:ph type="title" hasCustomPrompt="1"/>
          </p:nvPr>
        </p:nvSpPr>
        <p:spPr>
          <a:xfrm>
            <a:off x="864000" y="356659"/>
            <a:ext cx="10512587" cy="720000"/>
          </a:xfrm>
          <a:prstGeom prst="rect">
            <a:avLst/>
          </a:prstGeom>
        </p:spPr>
        <p:txBody>
          <a:bodyPr>
            <a:noAutofit/>
          </a:bodyPr>
          <a:lstStyle>
            <a:lvl1pPr>
              <a:lnSpc>
                <a:spcPts val="4374"/>
              </a:lnSpc>
              <a:spcAft>
                <a:spcPts val="1458"/>
              </a:spcAft>
              <a:defRPr lang="en-US" sz="4382" b="0" kern="1200" baseline="0" dirty="0" smtClean="0">
                <a:solidFill>
                  <a:schemeClr val="accent6"/>
                </a:solidFill>
                <a:latin typeface="Lato Semibold" panose="020F0502020204030203" pitchFamily="34" charset="0"/>
                <a:ea typeface="Lato Semibold" panose="020F0502020204030203" pitchFamily="34" charset="0"/>
                <a:cs typeface="Lato Semibold" panose="020F0502020204030203" pitchFamily="34" charset="0"/>
              </a:defRPr>
            </a:lvl1pPr>
          </a:lstStyle>
          <a:p>
            <a:r>
              <a:rPr lang="en-US" dirty="0"/>
              <a:t>&lt;Heading&gt;</a:t>
            </a:r>
            <a:endParaRPr lang="en-AU" dirty="0"/>
          </a:p>
        </p:txBody>
      </p:sp>
    </p:spTree>
    <p:extLst>
      <p:ext uri="{BB962C8B-B14F-4D97-AF65-F5344CB8AC3E}">
        <p14:creationId xmlns:p14="http://schemas.microsoft.com/office/powerpoint/2010/main" val="1280665757"/>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slideLayout" Target="../slideLayouts/slideLayout17.xml"/><Relationship Id="rId18" Type="http://schemas.openxmlformats.org/officeDocument/2006/relationships/slideLayout" Target="../slideLayouts/slideLayout22.xml"/><Relationship Id="rId26" Type="http://schemas.openxmlformats.org/officeDocument/2006/relationships/image" Target="../media/image3.jpeg"/><Relationship Id="rId3" Type="http://schemas.openxmlformats.org/officeDocument/2006/relationships/slideLayout" Target="../slideLayouts/slideLayout7.xml"/><Relationship Id="rId21" Type="http://schemas.openxmlformats.org/officeDocument/2006/relationships/slideLayout" Target="../slideLayouts/slideLayout25.xml"/><Relationship Id="rId7" Type="http://schemas.openxmlformats.org/officeDocument/2006/relationships/slideLayout" Target="../slideLayouts/slideLayout11.xml"/><Relationship Id="rId12" Type="http://schemas.openxmlformats.org/officeDocument/2006/relationships/slideLayout" Target="../slideLayouts/slideLayout16.xml"/><Relationship Id="rId17" Type="http://schemas.openxmlformats.org/officeDocument/2006/relationships/slideLayout" Target="../slideLayouts/slideLayout21.xml"/><Relationship Id="rId25" Type="http://schemas.openxmlformats.org/officeDocument/2006/relationships/theme" Target="../theme/theme2.xml"/><Relationship Id="rId2" Type="http://schemas.openxmlformats.org/officeDocument/2006/relationships/slideLayout" Target="../slideLayouts/slideLayout6.xml"/><Relationship Id="rId16" Type="http://schemas.openxmlformats.org/officeDocument/2006/relationships/slideLayout" Target="../slideLayouts/slideLayout20.xml"/><Relationship Id="rId20" Type="http://schemas.openxmlformats.org/officeDocument/2006/relationships/slideLayout" Target="../slideLayouts/slideLayout24.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24" Type="http://schemas.openxmlformats.org/officeDocument/2006/relationships/slideLayout" Target="../slideLayouts/slideLayout28.xml"/><Relationship Id="rId5" Type="http://schemas.openxmlformats.org/officeDocument/2006/relationships/slideLayout" Target="../slideLayouts/slideLayout9.xml"/><Relationship Id="rId15" Type="http://schemas.openxmlformats.org/officeDocument/2006/relationships/slideLayout" Target="../slideLayouts/slideLayout19.xml"/><Relationship Id="rId23" Type="http://schemas.openxmlformats.org/officeDocument/2006/relationships/slideLayout" Target="../slideLayouts/slideLayout27.xml"/><Relationship Id="rId10" Type="http://schemas.openxmlformats.org/officeDocument/2006/relationships/slideLayout" Target="../slideLayouts/slideLayout14.xml"/><Relationship Id="rId19" Type="http://schemas.openxmlformats.org/officeDocument/2006/relationships/slideLayout" Target="../slideLayouts/slideLayout23.xml"/><Relationship Id="rId4" Type="http://schemas.openxmlformats.org/officeDocument/2006/relationships/slideLayout" Target="../slideLayouts/slideLayout8.xml"/><Relationship Id="rId9" Type="http://schemas.openxmlformats.org/officeDocument/2006/relationships/slideLayout" Target="../slideLayouts/slideLayout13.xml"/><Relationship Id="rId14" Type="http://schemas.openxmlformats.org/officeDocument/2006/relationships/slideLayout" Target="../slideLayouts/slideLayout18.xml"/><Relationship Id="rId22"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a:spLocks noChangeAspect="1"/>
          </p:cNvSpPr>
          <p:nvPr userDrawn="1"/>
        </p:nvSpPr>
        <p:spPr>
          <a:xfrm>
            <a:off x="-8136184" y="-1977950"/>
            <a:ext cx="15517696" cy="15517696"/>
          </a:xfrm>
          <a:prstGeom prst="rect">
            <a:avLst/>
          </a:prstGeom>
          <a:blipFill dpi="0" rotWithShape="1">
            <a:blip r:embed="rId6" cstate="print">
              <a:alphaModFix amt="50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42630152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hf hdr="0" dt="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&lt;Heading&gt;</a:t>
            </a:r>
            <a:endParaRPr lang="en-AU" dirty="0"/>
          </a:p>
        </p:txBody>
      </p:sp>
      <p:sp>
        <p:nvSpPr>
          <p:cNvPr id="3" name="Text Placeholder 2"/>
          <p:cNvSpPr>
            <a:spLocks noGrp="1"/>
          </p:cNvSpPr>
          <p:nvPr>
            <p:ph type="body" idx="1"/>
          </p:nvPr>
        </p:nvSpPr>
        <p:spPr>
          <a:xfrm>
            <a:off x="838200" y="1825625"/>
            <a:ext cx="10515600" cy="3972797"/>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cxnSp>
        <p:nvCxnSpPr>
          <p:cNvPr id="7" name="Straight Connector 6" descr="Bottom page border"/>
          <p:cNvCxnSpPr/>
          <p:nvPr userDrawn="1"/>
        </p:nvCxnSpPr>
        <p:spPr>
          <a:xfrm>
            <a:off x="335827" y="5988889"/>
            <a:ext cx="11571146" cy="0"/>
          </a:xfrm>
          <a:prstGeom prst="line">
            <a:avLst/>
          </a:prstGeom>
          <a:ln w="1270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6" name="Picture 5" descr="Northern Territory Government"/>
          <p:cNvPicPr>
            <a:picLocks noChangeAspect="1"/>
          </p:cNvPicPr>
          <p:nvPr userDrawn="1"/>
        </p:nvPicPr>
        <p:blipFill>
          <a:blip r:embed="rId26" cstate="print">
            <a:extLst>
              <a:ext uri="{28A0092B-C50C-407E-A947-70E740481C1C}">
                <a14:useLocalDpi xmlns:a14="http://schemas.microsoft.com/office/drawing/2010/main" val="0"/>
              </a:ext>
            </a:extLst>
          </a:blip>
          <a:stretch>
            <a:fillRect/>
          </a:stretch>
        </p:blipFill>
        <p:spPr>
          <a:xfrm>
            <a:off x="10716526" y="6179357"/>
            <a:ext cx="1190447" cy="424800"/>
          </a:xfrm>
          <a:prstGeom prst="rect">
            <a:avLst/>
          </a:prstGeom>
        </p:spPr>
      </p:pic>
    </p:spTree>
    <p:extLst>
      <p:ext uri="{BB962C8B-B14F-4D97-AF65-F5344CB8AC3E}">
        <p14:creationId xmlns:p14="http://schemas.microsoft.com/office/powerpoint/2010/main" val="70377056"/>
      </p:ext>
    </p:extLst>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 id="2147483666" r:id="rId13"/>
    <p:sldLayoutId id="2147483667" r:id="rId14"/>
    <p:sldLayoutId id="2147483668" r:id="rId15"/>
    <p:sldLayoutId id="2147483669" r:id="rId16"/>
    <p:sldLayoutId id="2147483670" r:id="rId17"/>
    <p:sldLayoutId id="2147483671" r:id="rId18"/>
    <p:sldLayoutId id="2147483672" r:id="rId19"/>
    <p:sldLayoutId id="2147483673" r:id="rId20"/>
    <p:sldLayoutId id="2147483674" r:id="rId21"/>
    <p:sldLayoutId id="2147483675" r:id="rId22"/>
    <p:sldLayoutId id="2147483676" r:id="rId23"/>
    <p:sldLayoutId id="2147483677" r:id="rId24"/>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rgbClr val="454347"/>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454347"/>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454347"/>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gradFill flip="none" rotWithShape="1">
            <a:gsLst>
              <a:gs pos="0">
                <a:srgbClr val="0071BC"/>
              </a:gs>
              <a:gs pos="59000">
                <a:srgbClr val="00A7BC"/>
              </a:gs>
              <a:gs pos="100000">
                <a:srgbClr val="00A7BC"/>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1" name="Oval 10"/>
          <p:cNvSpPr/>
          <p:nvPr/>
        </p:nvSpPr>
        <p:spPr>
          <a:xfrm>
            <a:off x="6595325" y="1770129"/>
            <a:ext cx="3230880" cy="3230880"/>
          </a:xfrm>
          <a:prstGeom prst="ellipse">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5" name="TextBox 4"/>
          <p:cNvSpPr txBox="1"/>
          <p:nvPr/>
        </p:nvSpPr>
        <p:spPr>
          <a:xfrm>
            <a:off x="364274" y="2521059"/>
            <a:ext cx="5731726" cy="1815882"/>
          </a:xfrm>
          <a:prstGeom prst="rect">
            <a:avLst/>
          </a:prstGeom>
          <a:noFill/>
        </p:spPr>
        <p:txBody>
          <a:bodyPr wrap="square" rtlCol="0">
            <a:spAutoFit/>
          </a:bodyPr>
          <a:lstStyle/>
          <a:p>
            <a:r>
              <a:rPr lang="en-AU" sz="4400" dirty="0" smtClean="0">
                <a:solidFill>
                  <a:schemeClr val="bg1"/>
                </a:solidFill>
                <a:effectLst>
                  <a:outerShdw blurRad="38100" dist="38100" dir="2700000" algn="tl">
                    <a:srgbClr val="000000">
                      <a:alpha val="43137"/>
                    </a:srgbClr>
                  </a:outerShdw>
                </a:effectLst>
                <a:latin typeface="+mj-lt"/>
              </a:rPr>
              <a:t>Introduction to the Code of Conduct</a:t>
            </a:r>
          </a:p>
          <a:p>
            <a:r>
              <a:rPr lang="en-AU" sz="2400" dirty="0" smtClean="0">
                <a:solidFill>
                  <a:schemeClr val="bg1"/>
                </a:solidFill>
                <a:effectLst>
                  <a:outerShdw blurRad="38100" dist="38100" dir="2700000" algn="tl">
                    <a:srgbClr val="000000">
                      <a:alpha val="43137"/>
                    </a:srgbClr>
                  </a:outerShdw>
                </a:effectLst>
                <a:latin typeface="+mj-lt"/>
              </a:rPr>
              <a:t>Local Authority Training 2022/23</a:t>
            </a:r>
            <a:endParaRPr lang="en-AU" sz="3600" dirty="0">
              <a:solidFill>
                <a:schemeClr val="bg1"/>
              </a:solidFill>
              <a:effectLst>
                <a:outerShdw blurRad="38100" dist="38100" dir="2700000" algn="tl">
                  <a:srgbClr val="000000">
                    <a:alpha val="43137"/>
                  </a:srgbClr>
                </a:outerShdw>
              </a:effectLst>
              <a:latin typeface="+mj-lt"/>
            </a:endParaRPr>
          </a:p>
        </p:txBody>
      </p:sp>
      <p:pic>
        <p:nvPicPr>
          <p:cNvPr id="9" name="Picture 8" descr="Northern Territory Governmen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1800" y="5654898"/>
            <a:ext cx="2017706" cy="720000"/>
          </a:xfrm>
          <a:prstGeom prst="rect">
            <a:avLst/>
          </a:prstGeom>
        </p:spPr>
      </p:pic>
      <p:sp>
        <p:nvSpPr>
          <p:cNvPr id="10" name="Text Placeholder 2"/>
          <p:cNvSpPr txBox="1">
            <a:spLocks/>
          </p:cNvSpPr>
          <p:nvPr/>
        </p:nvSpPr>
        <p:spPr>
          <a:xfrm>
            <a:off x="503999" y="509055"/>
            <a:ext cx="7848263" cy="40534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AU" sz="2000" dirty="0" smtClean="0">
                <a:solidFill>
                  <a:schemeClr val="bg1"/>
                </a:solidFill>
              </a:rPr>
              <a:t>Department of </a:t>
            </a:r>
            <a:r>
              <a:rPr lang="en-AU" sz="2000" dirty="0" smtClean="0">
                <a:solidFill>
                  <a:schemeClr val="bg1"/>
                </a:solidFill>
                <a:latin typeface="+mj-lt"/>
              </a:rPr>
              <a:t>THE CHIEF MINISTER &amp; CABINET</a:t>
            </a:r>
            <a:endParaRPr lang="en-AU" sz="2000" dirty="0">
              <a:solidFill>
                <a:schemeClr val="bg1"/>
              </a:solidFill>
              <a:latin typeface="+mj-lt"/>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6000" y="2043507"/>
            <a:ext cx="3324679" cy="3230880"/>
          </a:xfrm>
          <a:prstGeom prst="rect">
            <a:avLst/>
          </a:prstGeom>
        </p:spPr>
      </p:pic>
    </p:spTree>
    <p:extLst>
      <p:ext uri="{BB962C8B-B14F-4D97-AF65-F5344CB8AC3E}">
        <p14:creationId xmlns:p14="http://schemas.microsoft.com/office/powerpoint/2010/main" val="39975802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gradFill flip="none" rotWithShape="1">
            <a:gsLst>
              <a:gs pos="0">
                <a:srgbClr val="0071BC"/>
              </a:gs>
              <a:gs pos="59000">
                <a:srgbClr val="00A7BC"/>
              </a:gs>
              <a:gs pos="100000">
                <a:srgbClr val="00A7BC"/>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Title 1">
            <a:extLst>
              <a:ext uri="{FF2B5EF4-FFF2-40B4-BE49-F238E27FC236}">
                <a16:creationId xmlns:a16="http://schemas.microsoft.com/office/drawing/2014/main" id="{13E31889-0FBA-4C8E-ADED-8C438844B4FB}"/>
              </a:ext>
            </a:extLst>
          </p:cNvPr>
          <p:cNvSpPr>
            <a:spLocks noGrp="1"/>
          </p:cNvSpPr>
          <p:nvPr>
            <p:ph type="title"/>
          </p:nvPr>
        </p:nvSpPr>
        <p:spPr>
          <a:xfrm>
            <a:off x="867600" y="355998"/>
            <a:ext cx="10508768" cy="718667"/>
          </a:xfrm>
        </p:spPr>
        <p:txBody>
          <a:bodyPr>
            <a:normAutofit/>
          </a:bodyPr>
          <a:lstStyle/>
          <a:p>
            <a:r>
              <a:rPr lang="en-GB" dirty="0">
                <a:solidFill>
                  <a:schemeClr val="bg1"/>
                </a:solidFill>
              </a:rPr>
              <a:t>Course overview</a:t>
            </a:r>
          </a:p>
        </p:txBody>
      </p:sp>
      <p:sp>
        <p:nvSpPr>
          <p:cNvPr id="6" name="Rounded Rectangle 5"/>
          <p:cNvSpPr/>
          <p:nvPr/>
        </p:nvSpPr>
        <p:spPr>
          <a:xfrm>
            <a:off x="2291137" y="1904102"/>
            <a:ext cx="8918331" cy="3431690"/>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Rectangle 8"/>
          <p:cNvSpPr/>
          <p:nvPr/>
        </p:nvSpPr>
        <p:spPr>
          <a:xfrm>
            <a:off x="4662735" y="2150232"/>
            <a:ext cx="6460893" cy="3293209"/>
          </a:xfrm>
          <a:prstGeom prst="rect">
            <a:avLst/>
          </a:prstGeom>
        </p:spPr>
        <p:txBody>
          <a:bodyPr wrap="square">
            <a:spAutoFit/>
          </a:bodyPr>
          <a:lstStyle/>
          <a:p>
            <a:pPr marL="342900" lvl="0" indent="-342900">
              <a:spcAft>
                <a:spcPts val="1200"/>
              </a:spcAft>
              <a:buFont typeface="Symbol" panose="05050102010706020507" pitchFamily="18" charset="2"/>
              <a:buChar char=""/>
            </a:pPr>
            <a:r>
              <a:rPr lang="en-AU" sz="2400" dirty="0" smtClean="0">
                <a:latin typeface="Lato" panose="020F0502020204030203" pitchFamily="34" charset="0"/>
                <a:ea typeface="Times New Roman" panose="02020603050405020304" pitchFamily="18" charset="0"/>
                <a:cs typeface="Times New Roman" panose="02020603050405020304" pitchFamily="18" charset="0"/>
              </a:rPr>
              <a:t>An </a:t>
            </a:r>
            <a:r>
              <a:rPr lang="en-AU" sz="2400" dirty="0">
                <a:latin typeface="Lato" panose="020F0502020204030203" pitchFamily="34" charset="0"/>
                <a:ea typeface="Times New Roman" panose="02020603050405020304" pitchFamily="18" charset="0"/>
                <a:cs typeface="Times New Roman" panose="02020603050405020304" pitchFamily="18" charset="0"/>
              </a:rPr>
              <a:t>understanding of the Code of Conduct</a:t>
            </a:r>
          </a:p>
          <a:p>
            <a:pPr marL="342900" lvl="0" indent="-342900">
              <a:spcAft>
                <a:spcPts val="1200"/>
              </a:spcAft>
              <a:buFont typeface="Symbol" panose="05050102010706020507" pitchFamily="18" charset="2"/>
              <a:buChar char=""/>
            </a:pPr>
            <a:r>
              <a:rPr lang="en-AU" sz="2400" dirty="0" smtClean="0">
                <a:latin typeface="Lato" panose="020F0502020204030203" pitchFamily="34" charset="0"/>
                <a:ea typeface="Times New Roman" panose="02020603050405020304" pitchFamily="18" charset="0"/>
                <a:cs typeface="Times New Roman" panose="02020603050405020304" pitchFamily="18" charset="0"/>
              </a:rPr>
              <a:t>The </a:t>
            </a:r>
            <a:r>
              <a:rPr lang="en-AU" sz="2400" dirty="0">
                <a:latin typeface="Lato" panose="020F0502020204030203" pitchFamily="34" charset="0"/>
                <a:ea typeface="Times New Roman" panose="02020603050405020304" pitchFamily="18" charset="0"/>
                <a:cs typeface="Times New Roman" panose="02020603050405020304" pitchFamily="18" charset="0"/>
              </a:rPr>
              <a:t>behaviours expected of l</a:t>
            </a:r>
            <a:r>
              <a:rPr lang="en-AU" sz="2400" dirty="0" smtClean="0">
                <a:latin typeface="Lato" panose="020F0502020204030203" pitchFamily="34" charset="0"/>
                <a:ea typeface="Times New Roman" panose="02020603050405020304" pitchFamily="18" charset="0"/>
                <a:cs typeface="Times New Roman" panose="02020603050405020304" pitchFamily="18" charset="0"/>
              </a:rPr>
              <a:t>ocal </a:t>
            </a:r>
            <a:r>
              <a:rPr lang="en-AU" sz="2400" dirty="0">
                <a:latin typeface="Lato" panose="020F0502020204030203" pitchFamily="34" charset="0"/>
                <a:ea typeface="Times New Roman" panose="02020603050405020304" pitchFamily="18" charset="0"/>
                <a:cs typeface="Times New Roman" panose="02020603050405020304" pitchFamily="18" charset="0"/>
              </a:rPr>
              <a:t>a</a:t>
            </a:r>
            <a:r>
              <a:rPr lang="en-AU" sz="2400" dirty="0" smtClean="0">
                <a:latin typeface="Lato" panose="020F0502020204030203" pitchFamily="34" charset="0"/>
                <a:ea typeface="Times New Roman" panose="02020603050405020304" pitchFamily="18" charset="0"/>
                <a:cs typeface="Times New Roman" panose="02020603050405020304" pitchFamily="18" charset="0"/>
              </a:rPr>
              <a:t>uthority </a:t>
            </a:r>
            <a:r>
              <a:rPr lang="en-AU" sz="2400" dirty="0">
                <a:latin typeface="Lato" panose="020F0502020204030203" pitchFamily="34" charset="0"/>
                <a:ea typeface="Times New Roman" panose="02020603050405020304" pitchFamily="18" charset="0"/>
                <a:cs typeface="Times New Roman" panose="02020603050405020304" pitchFamily="18" charset="0"/>
              </a:rPr>
              <a:t>members </a:t>
            </a:r>
            <a:endParaRPr lang="en-AU" sz="2400" dirty="0" smtClean="0">
              <a:latin typeface="Lato" panose="020F0502020204030203" pitchFamily="34" charset="0"/>
              <a:ea typeface="Times New Roman" panose="02020603050405020304" pitchFamily="18" charset="0"/>
              <a:cs typeface="Times New Roman" panose="02020603050405020304" pitchFamily="18" charset="0"/>
            </a:endParaRPr>
          </a:p>
          <a:p>
            <a:pPr marL="342900" lvl="0" indent="-342900">
              <a:spcAft>
                <a:spcPts val="1200"/>
              </a:spcAft>
              <a:buFont typeface="Symbol" panose="05050102010706020507" pitchFamily="18" charset="2"/>
              <a:buChar char=""/>
            </a:pPr>
            <a:r>
              <a:rPr lang="en-AU" sz="2400" dirty="0" smtClean="0">
                <a:latin typeface="Lato" panose="020F0502020204030203" pitchFamily="34" charset="0"/>
                <a:ea typeface="Times New Roman" panose="02020603050405020304" pitchFamily="18" charset="0"/>
                <a:cs typeface="Times New Roman" panose="02020603050405020304" pitchFamily="18" charset="0"/>
              </a:rPr>
              <a:t>What </a:t>
            </a:r>
            <a:r>
              <a:rPr lang="en-AU" sz="2400" dirty="0">
                <a:latin typeface="Lato" panose="020F0502020204030203" pitchFamily="34" charset="0"/>
                <a:ea typeface="Times New Roman" panose="02020603050405020304" pitchFamily="18" charset="0"/>
                <a:cs typeface="Times New Roman" panose="02020603050405020304" pitchFamily="18" charset="0"/>
              </a:rPr>
              <a:t>happens if a member breaches the Code of Conduct?</a:t>
            </a:r>
          </a:p>
          <a:p>
            <a:pPr marL="342900" lvl="0" indent="-342900">
              <a:spcAft>
                <a:spcPts val="1200"/>
              </a:spcAft>
              <a:buFont typeface="Symbol" panose="05050102010706020507" pitchFamily="18" charset="2"/>
              <a:buChar char=""/>
            </a:pPr>
            <a:r>
              <a:rPr lang="en-AU" sz="2400" dirty="0" smtClean="0">
                <a:latin typeface="Lato" panose="020F0502020204030203" pitchFamily="34" charset="0"/>
                <a:ea typeface="Times New Roman" panose="02020603050405020304" pitchFamily="18" charset="0"/>
                <a:cs typeface="Times New Roman" panose="02020603050405020304" pitchFamily="18" charset="0"/>
              </a:rPr>
              <a:t>Where </a:t>
            </a:r>
            <a:r>
              <a:rPr lang="en-AU" sz="2400" dirty="0">
                <a:latin typeface="Lato" panose="020F0502020204030203" pitchFamily="34" charset="0"/>
                <a:ea typeface="Times New Roman" panose="02020603050405020304" pitchFamily="18" charset="0"/>
                <a:cs typeface="Times New Roman" panose="02020603050405020304" pitchFamily="18" charset="0"/>
              </a:rPr>
              <a:t>to find further information?</a:t>
            </a:r>
          </a:p>
          <a:p>
            <a:pPr marL="342900" lvl="0" indent="-342900">
              <a:spcAft>
                <a:spcPts val="1200"/>
              </a:spcAft>
              <a:buFont typeface="Symbol" panose="05050102010706020507" pitchFamily="18" charset="2"/>
              <a:buChar char=""/>
            </a:pPr>
            <a:endParaRPr lang="en-AU" sz="2400" dirty="0">
              <a:latin typeface="Lato" panose="020F0502020204030203" pitchFamily="34" charset="0"/>
              <a:ea typeface="Times New Roman" panose="02020603050405020304" pitchFamily="18" charset="0"/>
              <a:cs typeface="Times New Roman" panose="02020603050405020304" pitchFamily="18" charset="0"/>
            </a:endParaRPr>
          </a:p>
        </p:txBody>
      </p:sp>
      <p:sp>
        <p:nvSpPr>
          <p:cNvPr id="11" name="Oval 10"/>
          <p:cNvSpPr/>
          <p:nvPr/>
        </p:nvSpPr>
        <p:spPr>
          <a:xfrm>
            <a:off x="632662" y="1803916"/>
            <a:ext cx="3651662" cy="36516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0686" y="2380622"/>
            <a:ext cx="2324940" cy="2555429"/>
          </a:xfrm>
          <a:prstGeom prst="rect">
            <a:avLst/>
          </a:prstGeom>
        </p:spPr>
      </p:pic>
    </p:spTree>
    <p:extLst>
      <p:ext uri="{BB962C8B-B14F-4D97-AF65-F5344CB8AC3E}">
        <p14:creationId xmlns:p14="http://schemas.microsoft.com/office/powerpoint/2010/main" val="19851821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0" y="0"/>
            <a:ext cx="12192000" cy="6858000"/>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1" name="Rounded Rectangle 10"/>
          <p:cNvSpPr/>
          <p:nvPr/>
        </p:nvSpPr>
        <p:spPr>
          <a:xfrm>
            <a:off x="0" y="0"/>
            <a:ext cx="2403553" cy="6858000"/>
          </a:xfrm>
          <a:prstGeom prst="roundRect">
            <a:avLst>
              <a:gd name="adj" fmla="val 0"/>
            </a:avLst>
          </a:prstGeom>
          <a:solidFill>
            <a:srgbClr val="018F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Title 1">
            <a:extLst>
              <a:ext uri="{FF2B5EF4-FFF2-40B4-BE49-F238E27FC236}">
                <a16:creationId xmlns:a16="http://schemas.microsoft.com/office/drawing/2014/main" id="{37B0F100-E813-4424-9E1F-D4AEEEF5F48A}"/>
              </a:ext>
            </a:extLst>
          </p:cNvPr>
          <p:cNvSpPr>
            <a:spLocks noGrp="1"/>
          </p:cNvSpPr>
          <p:nvPr>
            <p:ph type="title"/>
          </p:nvPr>
        </p:nvSpPr>
        <p:spPr>
          <a:xfrm>
            <a:off x="3122406" y="516934"/>
            <a:ext cx="8601956" cy="718667"/>
          </a:xfrm>
        </p:spPr>
        <p:txBody>
          <a:bodyPr>
            <a:noAutofit/>
          </a:bodyPr>
          <a:lstStyle/>
          <a:p>
            <a:r>
              <a:rPr lang="en-AU" dirty="0" smtClean="0"/>
              <a:t>What </a:t>
            </a:r>
            <a:r>
              <a:rPr lang="en-AU" dirty="0"/>
              <a:t>is the Code of Conduct?</a:t>
            </a:r>
            <a:endParaRPr lang="en-GB" dirty="0"/>
          </a:p>
        </p:txBody>
      </p:sp>
      <p:sp>
        <p:nvSpPr>
          <p:cNvPr id="10" name="Rectangle 9"/>
          <p:cNvSpPr/>
          <p:nvPr/>
        </p:nvSpPr>
        <p:spPr>
          <a:xfrm>
            <a:off x="3472024" y="1465782"/>
            <a:ext cx="7309450" cy="3847207"/>
          </a:xfrm>
          <a:prstGeom prst="rect">
            <a:avLst/>
          </a:prstGeom>
        </p:spPr>
        <p:txBody>
          <a:bodyPr wrap="square">
            <a:spAutoFit/>
          </a:bodyPr>
          <a:lstStyle/>
          <a:p>
            <a:pPr marL="457200" lvl="0" indent="-457200">
              <a:spcAft>
                <a:spcPts val="1200"/>
              </a:spcAft>
              <a:buFont typeface="Arial" panose="020B0604020202020204" pitchFamily="34" charset="0"/>
              <a:buChar char="•"/>
            </a:pPr>
            <a:r>
              <a:rPr lang="en-AU" sz="2800" dirty="0">
                <a:solidFill>
                  <a:srgbClr val="454347"/>
                </a:solidFill>
              </a:rPr>
              <a:t>The Code of Conduct </a:t>
            </a:r>
            <a:r>
              <a:rPr lang="en-AU" sz="2800" dirty="0" smtClean="0">
                <a:solidFill>
                  <a:srgbClr val="454347"/>
                </a:solidFill>
              </a:rPr>
              <a:t>sets the </a:t>
            </a:r>
            <a:r>
              <a:rPr lang="en-AU" sz="2800" dirty="0">
                <a:solidFill>
                  <a:srgbClr val="454347"/>
                </a:solidFill>
              </a:rPr>
              <a:t>values and standards </a:t>
            </a:r>
            <a:r>
              <a:rPr lang="en-AU" sz="2800" dirty="0" smtClean="0">
                <a:solidFill>
                  <a:srgbClr val="454347"/>
                </a:solidFill>
              </a:rPr>
              <a:t>council </a:t>
            </a:r>
            <a:r>
              <a:rPr lang="en-AU" sz="2800" dirty="0">
                <a:solidFill>
                  <a:srgbClr val="454347"/>
                </a:solidFill>
              </a:rPr>
              <a:t>and Local Authority (LA) </a:t>
            </a:r>
            <a:r>
              <a:rPr lang="en-AU" sz="2800" dirty="0" smtClean="0">
                <a:solidFill>
                  <a:srgbClr val="454347"/>
                </a:solidFill>
              </a:rPr>
              <a:t>members are </a:t>
            </a:r>
            <a:r>
              <a:rPr lang="en-AU" sz="2800" dirty="0">
                <a:solidFill>
                  <a:srgbClr val="454347"/>
                </a:solidFill>
              </a:rPr>
              <a:t>expected to follow.</a:t>
            </a:r>
          </a:p>
          <a:p>
            <a:pPr marL="457200" lvl="0" indent="-457200">
              <a:spcAft>
                <a:spcPts val="1200"/>
              </a:spcAft>
              <a:buFont typeface="Arial" panose="020B0604020202020204" pitchFamily="34" charset="0"/>
              <a:buChar char="•"/>
            </a:pPr>
            <a:r>
              <a:rPr lang="en-AU" sz="2800" dirty="0" smtClean="0">
                <a:solidFill>
                  <a:srgbClr val="454347"/>
                </a:solidFill>
              </a:rPr>
              <a:t>It guides </a:t>
            </a:r>
            <a:r>
              <a:rPr lang="en-AU" sz="2800" dirty="0">
                <a:solidFill>
                  <a:srgbClr val="454347"/>
                </a:solidFill>
              </a:rPr>
              <a:t>behaviour </a:t>
            </a:r>
            <a:r>
              <a:rPr lang="en-AU" sz="2800" dirty="0" smtClean="0">
                <a:solidFill>
                  <a:srgbClr val="454347"/>
                </a:solidFill>
              </a:rPr>
              <a:t>in </a:t>
            </a:r>
            <a:r>
              <a:rPr lang="en-AU" sz="2800" dirty="0">
                <a:solidFill>
                  <a:srgbClr val="454347"/>
                </a:solidFill>
              </a:rPr>
              <a:t>performing </a:t>
            </a:r>
            <a:r>
              <a:rPr lang="en-AU" sz="2800" dirty="0" smtClean="0">
                <a:solidFill>
                  <a:srgbClr val="454347"/>
                </a:solidFill>
              </a:rPr>
              <a:t>your duties as a LA member. </a:t>
            </a:r>
          </a:p>
          <a:p>
            <a:pPr marL="457200" lvl="0" indent="-457200">
              <a:spcAft>
                <a:spcPts val="1200"/>
              </a:spcAft>
              <a:buFont typeface="Arial" panose="020B0604020202020204" pitchFamily="34" charset="0"/>
              <a:buChar char="•"/>
            </a:pPr>
            <a:r>
              <a:rPr lang="en-AU" sz="2800" dirty="0" smtClean="0">
                <a:solidFill>
                  <a:srgbClr val="454347"/>
                </a:solidFill>
              </a:rPr>
              <a:t>The </a:t>
            </a:r>
            <a:r>
              <a:rPr lang="en-AU" sz="2800" dirty="0">
                <a:solidFill>
                  <a:srgbClr val="454347"/>
                </a:solidFill>
              </a:rPr>
              <a:t>Code of Conduct also lets the community know what standards they </a:t>
            </a:r>
            <a:r>
              <a:rPr lang="en-AU" sz="2800" dirty="0" smtClean="0">
                <a:solidFill>
                  <a:srgbClr val="454347"/>
                </a:solidFill>
              </a:rPr>
              <a:t/>
            </a:r>
            <a:br>
              <a:rPr lang="en-AU" sz="2800" dirty="0" smtClean="0">
                <a:solidFill>
                  <a:srgbClr val="454347"/>
                </a:solidFill>
              </a:rPr>
            </a:br>
            <a:r>
              <a:rPr lang="en-AU" sz="2800" dirty="0" smtClean="0">
                <a:solidFill>
                  <a:srgbClr val="454347"/>
                </a:solidFill>
              </a:rPr>
              <a:t>can </a:t>
            </a:r>
            <a:r>
              <a:rPr lang="en-AU" sz="2800" dirty="0">
                <a:solidFill>
                  <a:srgbClr val="454347"/>
                </a:solidFill>
              </a:rPr>
              <a:t>expect from </a:t>
            </a:r>
            <a:r>
              <a:rPr lang="en-AU" sz="2800" dirty="0" smtClean="0">
                <a:solidFill>
                  <a:srgbClr val="454347"/>
                </a:solidFill>
              </a:rPr>
              <a:t>LA members. </a:t>
            </a:r>
            <a:endParaRPr lang="en-AU" sz="2800" dirty="0">
              <a:solidFill>
                <a:srgbClr val="454347"/>
              </a:solidFill>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29902" t="4693" r="26092"/>
          <a:stretch/>
        </p:blipFill>
        <p:spPr>
          <a:xfrm rot="1210969">
            <a:off x="-467639" y="2152924"/>
            <a:ext cx="4104641" cy="5327991"/>
          </a:xfrm>
          <a:prstGeom prst="rect">
            <a:avLst/>
          </a:prstGeom>
        </p:spPr>
      </p:pic>
    </p:spTree>
    <p:extLst>
      <p:ext uri="{BB962C8B-B14F-4D97-AF65-F5344CB8AC3E}">
        <p14:creationId xmlns:p14="http://schemas.microsoft.com/office/powerpoint/2010/main" val="26693231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p:nvPr/>
        </p:nvSpPr>
        <p:spPr>
          <a:xfrm>
            <a:off x="9149918" y="2619213"/>
            <a:ext cx="2491168" cy="2454115"/>
          </a:xfrm>
          <a:prstGeom prst="ellipse">
            <a:avLst/>
          </a:prstGeom>
          <a:solidFill>
            <a:srgbClr val="018F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2" name="Title 1"/>
          <p:cNvSpPr>
            <a:spLocks noGrp="1"/>
          </p:cNvSpPr>
          <p:nvPr>
            <p:ph type="title"/>
          </p:nvPr>
        </p:nvSpPr>
        <p:spPr/>
        <p:txBody>
          <a:bodyPr/>
          <a:lstStyle/>
          <a:p>
            <a:r>
              <a:rPr lang="en-AU" dirty="0" smtClean="0"/>
              <a:t>1. Honesty and integrity</a:t>
            </a:r>
            <a:endParaRPr lang="en-AU" dirty="0"/>
          </a:p>
        </p:txBody>
      </p:sp>
      <p:sp>
        <p:nvSpPr>
          <p:cNvPr id="3" name="Content Placeholder 2"/>
          <p:cNvSpPr>
            <a:spLocks noGrp="1"/>
          </p:cNvSpPr>
          <p:nvPr>
            <p:ph idx="1"/>
          </p:nvPr>
        </p:nvSpPr>
        <p:spPr>
          <a:xfrm>
            <a:off x="867600" y="2408663"/>
            <a:ext cx="7299370" cy="3485626"/>
          </a:xfrm>
        </p:spPr>
        <p:txBody>
          <a:bodyPr>
            <a:noAutofit/>
          </a:bodyPr>
          <a:lstStyle/>
          <a:p>
            <a:pPr>
              <a:spcAft>
                <a:spcPts val="1200"/>
              </a:spcAft>
            </a:pPr>
            <a:r>
              <a:rPr lang="en-AU" sz="2600" dirty="0"/>
              <a:t>H</a:t>
            </a:r>
            <a:r>
              <a:rPr lang="en-AU" sz="2600" dirty="0" smtClean="0"/>
              <a:t>onesty </a:t>
            </a:r>
            <a:r>
              <a:rPr lang="en-AU" sz="2600" dirty="0"/>
              <a:t>and integrity </a:t>
            </a:r>
            <a:r>
              <a:rPr lang="en-AU" sz="2600" dirty="0" smtClean="0"/>
              <a:t>means being truthful and reliable.</a:t>
            </a:r>
          </a:p>
          <a:p>
            <a:pPr>
              <a:spcAft>
                <a:spcPts val="1200"/>
              </a:spcAft>
            </a:pPr>
            <a:endParaRPr lang="en-AU" sz="2600" dirty="0"/>
          </a:p>
          <a:p>
            <a:pPr>
              <a:spcAft>
                <a:spcPts val="1200"/>
              </a:spcAft>
            </a:pPr>
            <a:r>
              <a:rPr lang="en-AU" sz="2600" dirty="0" smtClean="0"/>
              <a:t>When making decisions, make them for the right reasons.  Think about what benefits the community the most.</a:t>
            </a:r>
            <a:endParaRPr lang="en-AU" sz="2600" dirty="0"/>
          </a:p>
        </p:txBody>
      </p:sp>
      <p:sp>
        <p:nvSpPr>
          <p:cNvPr id="8" name="Rectangle 7"/>
          <p:cNvSpPr/>
          <p:nvPr/>
        </p:nvSpPr>
        <p:spPr>
          <a:xfrm>
            <a:off x="867600" y="1238737"/>
            <a:ext cx="8933625" cy="892552"/>
          </a:xfrm>
          <a:prstGeom prst="rect">
            <a:avLst/>
          </a:prstGeom>
        </p:spPr>
        <p:txBody>
          <a:bodyPr wrap="square">
            <a:spAutoFit/>
          </a:bodyPr>
          <a:lstStyle/>
          <a:p>
            <a:r>
              <a:rPr lang="en-AU" sz="2600" b="1" dirty="0">
                <a:solidFill>
                  <a:schemeClr val="accent2"/>
                </a:solidFill>
              </a:rPr>
              <a:t>The Code of Conduct requires </a:t>
            </a:r>
            <a:r>
              <a:rPr lang="en-AU" sz="2600" b="1" dirty="0" smtClean="0">
                <a:solidFill>
                  <a:schemeClr val="accent2"/>
                </a:solidFill>
              </a:rPr>
              <a:t>LA members </a:t>
            </a:r>
            <a:r>
              <a:rPr lang="en-AU" sz="2600" b="1" dirty="0">
                <a:solidFill>
                  <a:schemeClr val="accent2"/>
                </a:solidFill>
              </a:rPr>
              <a:t>to </a:t>
            </a:r>
            <a:r>
              <a:rPr lang="en-AU" sz="2600" b="1" dirty="0" smtClean="0">
                <a:solidFill>
                  <a:schemeClr val="accent2"/>
                </a:solidFill>
              </a:rPr>
              <a:t/>
            </a:r>
            <a:br>
              <a:rPr lang="en-AU" sz="2600" b="1" dirty="0" smtClean="0">
                <a:solidFill>
                  <a:schemeClr val="accent2"/>
                </a:solidFill>
              </a:rPr>
            </a:br>
            <a:r>
              <a:rPr lang="en-AU" sz="2600" b="1" dirty="0" smtClean="0">
                <a:solidFill>
                  <a:schemeClr val="accent2"/>
                </a:solidFill>
              </a:rPr>
              <a:t>behave </a:t>
            </a:r>
            <a:r>
              <a:rPr lang="en-AU" sz="2600" b="1" dirty="0">
                <a:solidFill>
                  <a:schemeClr val="accent2"/>
                </a:solidFill>
              </a:rPr>
              <a:t>with honesty and integrity when performing duties.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6201" y="2131289"/>
            <a:ext cx="3218601" cy="3359275"/>
          </a:xfrm>
          <a:prstGeom prst="rect">
            <a:avLst/>
          </a:prstGeom>
        </p:spPr>
      </p:pic>
    </p:spTree>
    <p:extLst>
      <p:ext uri="{BB962C8B-B14F-4D97-AF65-F5344CB8AC3E}">
        <p14:creationId xmlns:p14="http://schemas.microsoft.com/office/powerpoint/2010/main" val="21803445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466" y="336948"/>
            <a:ext cx="12234552" cy="718667"/>
          </a:xfrm>
        </p:spPr>
        <p:txBody>
          <a:bodyPr/>
          <a:lstStyle/>
          <a:p>
            <a:r>
              <a:rPr lang="en-AU" dirty="0" smtClean="0"/>
              <a:t>2. Care and diligence</a:t>
            </a:r>
            <a:endParaRPr lang="en-AU" dirty="0"/>
          </a:p>
        </p:txBody>
      </p:sp>
      <p:sp>
        <p:nvSpPr>
          <p:cNvPr id="3" name="Content Placeholder 2"/>
          <p:cNvSpPr>
            <a:spLocks noGrp="1"/>
          </p:cNvSpPr>
          <p:nvPr>
            <p:ph idx="1"/>
          </p:nvPr>
        </p:nvSpPr>
        <p:spPr>
          <a:xfrm>
            <a:off x="913466" y="1361952"/>
            <a:ext cx="7597487" cy="4408312"/>
          </a:xfrm>
        </p:spPr>
        <p:txBody>
          <a:bodyPr>
            <a:normAutofit/>
          </a:bodyPr>
          <a:lstStyle/>
          <a:p>
            <a:pPr lvl="0">
              <a:lnSpc>
                <a:spcPct val="100000"/>
              </a:lnSpc>
              <a:spcAft>
                <a:spcPct val="35000"/>
              </a:spcAft>
            </a:pPr>
            <a:r>
              <a:rPr lang="en-AU" sz="2800" b="1" dirty="0" smtClean="0">
                <a:solidFill>
                  <a:schemeClr val="accent2"/>
                </a:solidFill>
              </a:rPr>
              <a:t>LA members </a:t>
            </a:r>
            <a:r>
              <a:rPr lang="en-AU" sz="2800" b="1" dirty="0">
                <a:solidFill>
                  <a:schemeClr val="accent2"/>
                </a:solidFill>
              </a:rPr>
              <a:t>need to act with reasonable care and diligence in performing their duties</a:t>
            </a:r>
            <a:r>
              <a:rPr lang="en-AU" sz="2800" b="1" dirty="0" smtClean="0">
                <a:solidFill>
                  <a:schemeClr val="accent2"/>
                </a:solidFill>
              </a:rPr>
              <a:t>.</a:t>
            </a:r>
          </a:p>
          <a:p>
            <a:pPr lvl="0">
              <a:lnSpc>
                <a:spcPct val="100000"/>
              </a:lnSpc>
              <a:spcAft>
                <a:spcPct val="35000"/>
              </a:spcAft>
            </a:pPr>
            <a:endParaRPr lang="en-AU" sz="2600" dirty="0" smtClean="0"/>
          </a:p>
          <a:p>
            <a:pPr lvl="0">
              <a:lnSpc>
                <a:spcPct val="100000"/>
              </a:lnSpc>
              <a:spcAft>
                <a:spcPct val="35000"/>
              </a:spcAft>
            </a:pPr>
            <a:r>
              <a:rPr lang="en-AU" sz="2600" dirty="0" smtClean="0"/>
              <a:t>This </a:t>
            </a:r>
            <a:r>
              <a:rPr lang="en-AU" sz="2600" dirty="0"/>
              <a:t>includes reading the agenda ahead of the </a:t>
            </a:r>
            <a:r>
              <a:rPr lang="en-AU" sz="2600" dirty="0" smtClean="0"/>
              <a:t>local authority meeting so you know what the meeting is all about and considering the information.</a:t>
            </a:r>
            <a:endParaRPr lang="en-AU" sz="2600" dirty="0"/>
          </a:p>
          <a:p>
            <a:endParaRPr lang="en-AU" dirty="0" smtClean="0"/>
          </a:p>
          <a:p>
            <a:r>
              <a:rPr lang="en-AU" dirty="0" smtClean="0"/>
              <a:t>It also means taking care in what you say and do as a </a:t>
            </a:r>
            <a:r>
              <a:rPr lang="en-AU" dirty="0" smtClean="0"/>
              <a:t>LA </a:t>
            </a:r>
            <a:r>
              <a:rPr lang="en-AU" dirty="0" smtClean="0"/>
              <a:t>member </a:t>
            </a:r>
            <a:r>
              <a:rPr lang="en-AU" dirty="0" smtClean="0"/>
              <a:t>– particularly be careful on social media.</a:t>
            </a:r>
            <a:endParaRPr lang="en-AU" dirty="0"/>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12733" r="22458"/>
          <a:stretch/>
        </p:blipFill>
        <p:spPr>
          <a:xfrm>
            <a:off x="8048730" y="1895951"/>
            <a:ext cx="3912250" cy="3425074"/>
          </a:xfrm>
          <a:prstGeom prst="rect">
            <a:avLst/>
          </a:prstGeom>
        </p:spPr>
      </p:pic>
    </p:spTree>
    <p:extLst>
      <p:ext uri="{BB962C8B-B14F-4D97-AF65-F5344CB8AC3E}">
        <p14:creationId xmlns:p14="http://schemas.microsoft.com/office/powerpoint/2010/main" val="17116059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3. Courtesy</a:t>
            </a:r>
            <a:endParaRPr lang="en-AU" dirty="0"/>
          </a:p>
        </p:txBody>
      </p:sp>
      <p:sp>
        <p:nvSpPr>
          <p:cNvPr id="3" name="Content Placeholder 2"/>
          <p:cNvSpPr>
            <a:spLocks noGrp="1"/>
          </p:cNvSpPr>
          <p:nvPr>
            <p:ph idx="1"/>
          </p:nvPr>
        </p:nvSpPr>
        <p:spPr>
          <a:xfrm>
            <a:off x="5586884" y="1922912"/>
            <a:ext cx="5789484" cy="4161468"/>
          </a:xfrm>
        </p:spPr>
        <p:txBody>
          <a:bodyPr/>
          <a:lstStyle/>
          <a:p>
            <a:r>
              <a:rPr lang="en-AU" sz="2800" b="1" dirty="0">
                <a:solidFill>
                  <a:schemeClr val="accent2"/>
                </a:solidFill>
              </a:rPr>
              <a:t>Be courteous towards other members, council </a:t>
            </a:r>
            <a:r>
              <a:rPr lang="en-AU" sz="2800" b="1" dirty="0" smtClean="0">
                <a:solidFill>
                  <a:schemeClr val="accent2"/>
                </a:solidFill>
              </a:rPr>
              <a:t>staff and </a:t>
            </a:r>
            <a:r>
              <a:rPr lang="en-AU" sz="2800" b="1" dirty="0">
                <a:solidFill>
                  <a:schemeClr val="accent2"/>
                </a:solidFill>
              </a:rPr>
              <a:t>the community. </a:t>
            </a:r>
            <a:endParaRPr lang="en-AU" sz="2800" b="1" dirty="0" smtClean="0">
              <a:solidFill>
                <a:schemeClr val="accent2"/>
              </a:solidFill>
            </a:endParaRPr>
          </a:p>
          <a:p>
            <a:endParaRPr lang="en-AU" sz="2800" b="1" dirty="0">
              <a:solidFill>
                <a:schemeClr val="accent2"/>
              </a:solidFill>
            </a:endParaRPr>
          </a:p>
          <a:p>
            <a:r>
              <a:rPr lang="en-AU" sz="2600" dirty="0"/>
              <a:t>You can do this by being polite and respectful, listening to what others have to say, being on time to </a:t>
            </a:r>
            <a:r>
              <a:rPr lang="en-AU" sz="2600" dirty="0" smtClean="0"/>
              <a:t>LA meetings, </a:t>
            </a:r>
            <a:r>
              <a:rPr lang="en-AU" sz="2600" dirty="0"/>
              <a:t>and being considerate of others.</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0991" y="1711898"/>
            <a:ext cx="5387294" cy="3226997"/>
          </a:xfrm>
          <a:prstGeom prst="rect">
            <a:avLst/>
          </a:prstGeom>
        </p:spPr>
      </p:pic>
    </p:spTree>
    <p:extLst>
      <p:ext uri="{BB962C8B-B14F-4D97-AF65-F5344CB8AC3E}">
        <p14:creationId xmlns:p14="http://schemas.microsoft.com/office/powerpoint/2010/main" val="29500192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5808591" y="2090057"/>
            <a:ext cx="4929105" cy="3407195"/>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Rounded Rectangle 7"/>
          <p:cNvSpPr/>
          <p:nvPr/>
        </p:nvSpPr>
        <p:spPr>
          <a:xfrm>
            <a:off x="739036" y="2091731"/>
            <a:ext cx="4928878" cy="3407195"/>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Title 1">
            <a:extLst>
              <a:ext uri="{FF2B5EF4-FFF2-40B4-BE49-F238E27FC236}">
                <a16:creationId xmlns:a16="http://schemas.microsoft.com/office/drawing/2014/main" id="{A1B040B9-5EC4-4206-B2BD-0D36CB1C3336}"/>
              </a:ext>
            </a:extLst>
          </p:cNvPr>
          <p:cNvSpPr>
            <a:spLocks noGrp="1"/>
          </p:cNvSpPr>
          <p:nvPr>
            <p:ph type="title"/>
          </p:nvPr>
        </p:nvSpPr>
        <p:spPr>
          <a:xfrm>
            <a:off x="867600" y="355998"/>
            <a:ext cx="10508768" cy="718667"/>
          </a:xfrm>
        </p:spPr>
        <p:txBody>
          <a:bodyPr>
            <a:normAutofit/>
          </a:bodyPr>
          <a:lstStyle/>
          <a:p>
            <a:r>
              <a:rPr lang="en-GB" dirty="0"/>
              <a:t>4</a:t>
            </a:r>
            <a:r>
              <a:rPr lang="en-GB" dirty="0" smtClean="0"/>
              <a:t>. Bullying</a:t>
            </a:r>
            <a:endParaRPr lang="en-GB" dirty="0"/>
          </a:p>
        </p:txBody>
      </p:sp>
      <p:sp>
        <p:nvSpPr>
          <p:cNvPr id="3" name="Content Placeholder 2"/>
          <p:cNvSpPr>
            <a:spLocks noGrp="1"/>
          </p:cNvSpPr>
          <p:nvPr>
            <p:ph idx="1"/>
          </p:nvPr>
        </p:nvSpPr>
        <p:spPr>
          <a:xfrm>
            <a:off x="1039660" y="2332891"/>
            <a:ext cx="4628254" cy="4526782"/>
          </a:xfrm>
        </p:spPr>
        <p:txBody>
          <a:bodyPr>
            <a:normAutofit/>
          </a:bodyPr>
          <a:lstStyle/>
          <a:p>
            <a:pPr>
              <a:spcAft>
                <a:spcPts val="1200"/>
              </a:spcAft>
            </a:pPr>
            <a:r>
              <a:rPr lang="en-AU" b="1" dirty="0" smtClean="0"/>
              <a:t>The </a:t>
            </a:r>
            <a:r>
              <a:rPr lang="en-AU" b="1" dirty="0"/>
              <a:t>Code of Conduct </a:t>
            </a:r>
            <a:r>
              <a:rPr lang="en-AU" b="1" dirty="0" smtClean="0"/>
              <a:t>does not allow bullying, </a:t>
            </a:r>
            <a:r>
              <a:rPr lang="en-AU" b="1" dirty="0"/>
              <a:t>including:</a:t>
            </a:r>
          </a:p>
          <a:p>
            <a:pPr marL="342900" lvl="0" indent="-342900">
              <a:buFont typeface="Arial" panose="020B0604020202020204" pitchFamily="34" charset="0"/>
              <a:buChar char="•"/>
            </a:pPr>
            <a:r>
              <a:rPr lang="en-AU" dirty="0"/>
              <a:t>Spreading rumours</a:t>
            </a:r>
          </a:p>
          <a:p>
            <a:pPr marL="342900" lvl="0" indent="-342900">
              <a:buFont typeface="Arial" panose="020B0604020202020204" pitchFamily="34" charset="0"/>
              <a:buChar char="•"/>
            </a:pPr>
            <a:r>
              <a:rPr lang="en-AU" dirty="0"/>
              <a:t>Excluding others</a:t>
            </a:r>
          </a:p>
          <a:p>
            <a:pPr marL="342900" lvl="0" indent="-342900">
              <a:buFont typeface="Arial" panose="020B0604020202020204" pitchFamily="34" charset="0"/>
              <a:buChar char="•"/>
            </a:pPr>
            <a:r>
              <a:rPr lang="en-AU" dirty="0"/>
              <a:t>Hurtful comments</a:t>
            </a:r>
          </a:p>
          <a:p>
            <a:pPr marL="342900" lvl="0" indent="-342900">
              <a:buFont typeface="Arial" panose="020B0604020202020204" pitchFamily="34" charset="0"/>
              <a:buChar char="•"/>
            </a:pPr>
            <a:r>
              <a:rPr lang="en-AU" dirty="0" smtClean="0"/>
              <a:t>Threats</a:t>
            </a:r>
          </a:p>
          <a:p>
            <a:pPr marL="342900" lvl="0" indent="-342900">
              <a:buFont typeface="Arial" panose="020B0604020202020204" pitchFamily="34" charset="0"/>
              <a:buChar char="•"/>
            </a:pPr>
            <a:r>
              <a:rPr lang="en-AU" dirty="0" smtClean="0"/>
              <a:t>Involving family/friends</a:t>
            </a:r>
            <a:endParaRPr lang="en-AU" dirty="0"/>
          </a:p>
        </p:txBody>
      </p:sp>
      <p:sp>
        <p:nvSpPr>
          <p:cNvPr id="6" name="Content Placeholder 2"/>
          <p:cNvSpPr txBox="1">
            <a:spLocks/>
          </p:cNvSpPr>
          <p:nvPr/>
        </p:nvSpPr>
        <p:spPr>
          <a:xfrm>
            <a:off x="6002634" y="2331218"/>
            <a:ext cx="4606274" cy="4526782"/>
          </a:xfrm>
          <a:prstGeom prst="rect">
            <a:avLst/>
          </a:prstGeom>
        </p:spPr>
        <p:txBody>
          <a:bodyPr tIns="0">
            <a:normAutofit/>
          </a:bodyPr>
          <a:lstStyle>
            <a:lvl1pPr marL="0" indent="0" algn="l" defTabSz="914400" rtl="0" eaLnBrk="1" latinLnBrk="0" hangingPunct="1">
              <a:lnSpc>
                <a:spcPts val="2662"/>
              </a:lnSpc>
              <a:spcBef>
                <a:spcPts val="0"/>
              </a:spcBef>
              <a:buFont typeface="Arial" panose="020B0604020202020204" pitchFamily="34" charset="0"/>
              <a:buNone/>
              <a:defRPr sz="2396" kern="1200">
                <a:solidFill>
                  <a:srgbClr val="454347"/>
                </a:solidFill>
                <a:latin typeface="+mn-lt"/>
                <a:ea typeface="Lato Light" panose="020F0502020204030203" pitchFamily="34" charset="0"/>
                <a:cs typeface="Lato Light" panose="020F0502020204030203" pitchFamily="34" charset="0"/>
              </a:defRPr>
            </a:lvl1pPr>
            <a:lvl2pPr marL="951387" indent="-3429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559875" indent="-342900" algn="l" defTabSz="914400" rtl="0" eaLnBrk="1" latinLnBrk="0" hangingPunct="1">
              <a:lnSpc>
                <a:spcPct val="90000"/>
              </a:lnSpc>
              <a:spcBef>
                <a:spcPts val="500"/>
              </a:spcBef>
              <a:buFont typeface="Arial" panose="020B0604020202020204" pitchFamily="34" charset="0"/>
              <a:buChar char="•"/>
              <a:defRPr sz="2000" kern="1200">
                <a:solidFill>
                  <a:srgbClr val="454347"/>
                </a:solidFill>
                <a:latin typeface="+mn-lt"/>
                <a:ea typeface="+mn-ea"/>
                <a:cs typeface="+mn-cs"/>
              </a:defRPr>
            </a:lvl3pPr>
            <a:lvl4pPr marL="2111212" indent="-28575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719700" indent="-285750" algn="l" defTabSz="914400" rtl="0" eaLnBrk="1" latinLnBrk="0" hangingPunct="1">
              <a:lnSpc>
                <a:spcPct val="90000"/>
              </a:lnSpc>
              <a:spcBef>
                <a:spcPts val="500"/>
              </a:spcBef>
              <a:buFont typeface="Arial" panose="020B0604020202020204" pitchFamily="34" charset="0"/>
              <a:buChar char="•"/>
              <a:defRPr sz="1800" kern="1200">
                <a:solidFill>
                  <a:srgbClr val="454347"/>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200"/>
              </a:spcAft>
            </a:pPr>
            <a:r>
              <a:rPr lang="en-AU" b="1" dirty="0"/>
              <a:t>This also includes </a:t>
            </a:r>
            <a:r>
              <a:rPr lang="en-AU" b="1" dirty="0" smtClean="0"/>
              <a:t>online and text bullying</a:t>
            </a:r>
            <a:r>
              <a:rPr lang="en-AU" b="1" dirty="0"/>
              <a:t>, such as:</a:t>
            </a:r>
          </a:p>
          <a:p>
            <a:pPr marL="342900" lvl="0" indent="-342900">
              <a:buFont typeface="Arial" panose="020B0604020202020204" pitchFamily="34" charset="0"/>
              <a:buChar char="•"/>
            </a:pPr>
            <a:r>
              <a:rPr lang="en-AU" dirty="0"/>
              <a:t>Sending nasty messages</a:t>
            </a:r>
          </a:p>
          <a:p>
            <a:pPr marL="342900" lvl="0" indent="-342900">
              <a:buFont typeface="Arial" panose="020B0604020202020204" pitchFamily="34" charset="0"/>
              <a:buChar char="•"/>
            </a:pPr>
            <a:r>
              <a:rPr lang="en-AU" dirty="0"/>
              <a:t>Disrespectful comments on social media</a:t>
            </a:r>
          </a:p>
          <a:p>
            <a:pPr marL="342900" lvl="0" indent="-342900">
              <a:buFont typeface="Arial" panose="020B0604020202020204" pitchFamily="34" charset="0"/>
              <a:buChar char="•"/>
            </a:pPr>
            <a:r>
              <a:rPr lang="en-AU" dirty="0"/>
              <a:t>Prank calls and harassment</a:t>
            </a:r>
          </a:p>
        </p:txBody>
      </p:sp>
      <p:sp>
        <p:nvSpPr>
          <p:cNvPr id="7" name="Rectangle 6"/>
          <p:cNvSpPr/>
          <p:nvPr/>
        </p:nvSpPr>
        <p:spPr>
          <a:xfrm>
            <a:off x="867600" y="1098591"/>
            <a:ext cx="9600631" cy="830997"/>
          </a:xfrm>
          <a:prstGeom prst="rect">
            <a:avLst/>
          </a:prstGeom>
        </p:spPr>
        <p:txBody>
          <a:bodyPr wrap="square">
            <a:spAutoFit/>
          </a:bodyPr>
          <a:lstStyle/>
          <a:p>
            <a:r>
              <a:rPr lang="en-AU" sz="2400" b="1" dirty="0">
                <a:solidFill>
                  <a:schemeClr val="accent2"/>
                </a:solidFill>
              </a:rPr>
              <a:t>As a </a:t>
            </a:r>
            <a:r>
              <a:rPr lang="en-AU" sz="2400" b="1" dirty="0" smtClean="0">
                <a:solidFill>
                  <a:schemeClr val="accent2"/>
                </a:solidFill>
              </a:rPr>
              <a:t>LA member, </a:t>
            </a:r>
            <a:r>
              <a:rPr lang="en-AU" sz="2400" b="1" dirty="0">
                <a:solidFill>
                  <a:schemeClr val="accent2"/>
                </a:solidFill>
              </a:rPr>
              <a:t>you </a:t>
            </a:r>
            <a:r>
              <a:rPr lang="en-AU" sz="2400" b="1" dirty="0" smtClean="0">
                <a:solidFill>
                  <a:schemeClr val="accent2"/>
                </a:solidFill>
              </a:rPr>
              <a:t>must respect other members and show </a:t>
            </a:r>
            <a:r>
              <a:rPr lang="en-AU" sz="2400" b="1" smtClean="0">
                <a:solidFill>
                  <a:schemeClr val="accent2"/>
                </a:solidFill>
              </a:rPr>
              <a:t>good behaviour.</a:t>
            </a:r>
            <a:endParaRPr lang="en-AU" sz="2400" b="1" dirty="0">
              <a:solidFill>
                <a:schemeClr val="accent2"/>
              </a:solidFill>
            </a:endParaRPr>
          </a:p>
        </p:txBody>
      </p:sp>
      <p:pic>
        <p:nvPicPr>
          <p:cNvPr id="10" name="Content Placeholder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64775" y="4488314"/>
            <a:ext cx="4408368" cy="2500196"/>
          </a:xfrm>
          <a:prstGeom prst="rect">
            <a:avLst/>
          </a:prstGeom>
        </p:spPr>
      </p:pic>
    </p:spTree>
    <p:extLst>
      <p:ext uri="{BB962C8B-B14F-4D97-AF65-F5344CB8AC3E}">
        <p14:creationId xmlns:p14="http://schemas.microsoft.com/office/powerpoint/2010/main" val="9620680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Title 1"/>
          <p:cNvSpPr>
            <a:spLocks noGrp="1"/>
          </p:cNvSpPr>
          <p:nvPr>
            <p:ph type="title"/>
          </p:nvPr>
        </p:nvSpPr>
        <p:spPr>
          <a:xfrm>
            <a:off x="803868" y="406102"/>
            <a:ext cx="8919064" cy="718667"/>
          </a:xfrm>
        </p:spPr>
        <p:txBody>
          <a:bodyPr/>
          <a:lstStyle/>
          <a:p>
            <a:pPr>
              <a:lnSpc>
                <a:spcPct val="100000"/>
              </a:lnSpc>
            </a:pPr>
            <a:r>
              <a:rPr lang="en-GB" dirty="0" smtClean="0"/>
              <a:t>5. Conduct towards council staff</a:t>
            </a:r>
            <a:endParaRPr lang="en-AU" dirty="0"/>
          </a:p>
        </p:txBody>
      </p:sp>
      <p:sp>
        <p:nvSpPr>
          <p:cNvPr id="3" name="Content Placeholder 2"/>
          <p:cNvSpPr>
            <a:spLocks noGrp="1"/>
          </p:cNvSpPr>
          <p:nvPr>
            <p:ph idx="1"/>
          </p:nvPr>
        </p:nvSpPr>
        <p:spPr>
          <a:xfrm>
            <a:off x="803868" y="1442155"/>
            <a:ext cx="7689673" cy="5336307"/>
          </a:xfrm>
        </p:spPr>
        <p:txBody>
          <a:bodyPr>
            <a:normAutofit/>
          </a:bodyPr>
          <a:lstStyle/>
          <a:p>
            <a:pPr>
              <a:lnSpc>
                <a:spcPct val="100000"/>
              </a:lnSpc>
              <a:spcAft>
                <a:spcPts val="1200"/>
              </a:spcAft>
            </a:pPr>
            <a:r>
              <a:rPr lang="en-AU" sz="2800" b="1" dirty="0"/>
              <a:t>As a </a:t>
            </a:r>
            <a:r>
              <a:rPr lang="en-AU" sz="2800" b="1" dirty="0" smtClean="0"/>
              <a:t>LA member</a:t>
            </a:r>
            <a:r>
              <a:rPr lang="en-AU" sz="2800" b="1" dirty="0"/>
              <a:t>, you must not </a:t>
            </a:r>
            <a:r>
              <a:rPr lang="en-AU" sz="2800" b="1" dirty="0" smtClean="0"/>
              <a:t>be bossy to council </a:t>
            </a:r>
            <a:r>
              <a:rPr lang="en-AU" sz="2800" b="1" dirty="0"/>
              <a:t>staff</a:t>
            </a:r>
            <a:r>
              <a:rPr lang="en-AU" sz="2800" b="1" dirty="0" smtClean="0"/>
              <a:t>.</a:t>
            </a:r>
          </a:p>
          <a:p>
            <a:pPr>
              <a:lnSpc>
                <a:spcPct val="100000"/>
              </a:lnSpc>
              <a:spcAft>
                <a:spcPts val="1200"/>
              </a:spcAft>
            </a:pPr>
            <a:endParaRPr lang="en-AU" sz="2800" b="1" dirty="0"/>
          </a:p>
          <a:p>
            <a:pPr marL="342900" indent="-342900">
              <a:spcAft>
                <a:spcPts val="1200"/>
              </a:spcAft>
              <a:buFont typeface="Arial" panose="020B0604020202020204" pitchFamily="34" charset="0"/>
              <a:buChar char="•"/>
            </a:pPr>
            <a:r>
              <a:rPr lang="en-AU" sz="2400" dirty="0" smtClean="0"/>
              <a:t>LA members don’t direct</a:t>
            </a:r>
            <a:r>
              <a:rPr lang="en-AU" sz="2400" dirty="0"/>
              <a:t>, manage or </a:t>
            </a:r>
            <a:r>
              <a:rPr lang="en-AU" sz="2400" dirty="0" smtClean="0"/>
              <a:t>tell off council staff. For </a:t>
            </a:r>
            <a:r>
              <a:rPr lang="en-AU" sz="2400" dirty="0"/>
              <a:t>example, a member should not criticise or say something bad about council staff in the </a:t>
            </a:r>
            <a:r>
              <a:rPr lang="en-AU" sz="2400" dirty="0" smtClean="0"/>
              <a:t>LA meetings.</a:t>
            </a:r>
          </a:p>
          <a:p>
            <a:pPr marL="342900" indent="-342900">
              <a:spcAft>
                <a:spcPts val="1200"/>
              </a:spcAft>
              <a:buFont typeface="Arial" panose="020B0604020202020204" pitchFamily="34" charset="0"/>
              <a:buChar char="•"/>
            </a:pPr>
            <a:r>
              <a:rPr lang="en-AU" sz="2400" dirty="0" smtClean="0"/>
              <a:t>The CEO is responsible for managing council staff, </a:t>
            </a:r>
            <a:r>
              <a:rPr lang="en-AU" sz="2400" dirty="0" smtClean="0"/>
              <a:t>and </a:t>
            </a:r>
            <a:r>
              <a:rPr lang="en-AU" sz="2400" dirty="0" smtClean="0"/>
              <a:t>contractors. </a:t>
            </a:r>
            <a:r>
              <a:rPr lang="en-AU" sz="2400" dirty="0"/>
              <a:t>If you have an issue in relation to council staff you should talk to the </a:t>
            </a:r>
            <a:r>
              <a:rPr lang="en-AU" sz="2400" dirty="0" smtClean="0"/>
              <a:t>CEO</a:t>
            </a:r>
            <a:r>
              <a:rPr lang="en-AU" sz="2400" dirty="0"/>
              <a:t> </a:t>
            </a:r>
            <a:r>
              <a:rPr lang="en-AU" sz="2400" dirty="0" smtClean="0"/>
              <a:t>or the Community Service Manager in your area.</a:t>
            </a:r>
            <a:endParaRPr lang="en-AU" sz="2400" dirty="0"/>
          </a:p>
        </p:txBody>
      </p:sp>
      <p:sp>
        <p:nvSpPr>
          <p:cNvPr id="8" name="Rounded Rectangle 7"/>
          <p:cNvSpPr/>
          <p:nvPr/>
        </p:nvSpPr>
        <p:spPr>
          <a:xfrm>
            <a:off x="9788447" y="0"/>
            <a:ext cx="2403553" cy="6858000"/>
          </a:xfrm>
          <a:prstGeom prst="roundRect">
            <a:avLst>
              <a:gd name="adj" fmla="val 0"/>
            </a:avLst>
          </a:prstGeom>
          <a:solidFill>
            <a:srgbClr val="018F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13050" y="3080639"/>
            <a:ext cx="6230644" cy="3504738"/>
          </a:xfrm>
          <a:prstGeom prst="rect">
            <a:avLst/>
          </a:prstGeom>
        </p:spPr>
      </p:pic>
    </p:spTree>
    <p:extLst>
      <p:ext uri="{BB962C8B-B14F-4D97-AF65-F5344CB8AC3E}">
        <p14:creationId xmlns:p14="http://schemas.microsoft.com/office/powerpoint/2010/main" val="7444640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0"/>
          </p:nvPr>
        </p:nvSpPr>
        <p:spPr>
          <a:xfrm>
            <a:off x="1005386" y="1472339"/>
            <a:ext cx="6460126" cy="3926378"/>
          </a:xfrm>
        </p:spPr>
        <p:txBody>
          <a:bodyPr>
            <a:normAutofit fontScale="92500"/>
          </a:bodyPr>
          <a:lstStyle/>
          <a:p>
            <a:pPr>
              <a:spcAft>
                <a:spcPts val="1200"/>
              </a:spcAft>
            </a:pPr>
            <a:r>
              <a:rPr lang="en-AU" sz="2900" b="1" dirty="0">
                <a:solidFill>
                  <a:schemeClr val="accent2"/>
                </a:solidFill>
              </a:rPr>
              <a:t>You must always be respectful of other people’s </a:t>
            </a:r>
            <a:r>
              <a:rPr lang="en-AU" sz="2900" b="1" dirty="0" smtClean="0">
                <a:solidFill>
                  <a:schemeClr val="accent2"/>
                </a:solidFill>
              </a:rPr>
              <a:t>beliefs, </a:t>
            </a:r>
            <a:r>
              <a:rPr lang="en-AU" sz="2900" b="1" dirty="0" smtClean="0">
                <a:solidFill>
                  <a:schemeClr val="accent2"/>
                </a:solidFill>
              </a:rPr>
              <a:t>culture, </a:t>
            </a:r>
            <a:r>
              <a:rPr lang="en-AU" sz="2900" b="1" dirty="0" smtClean="0">
                <a:solidFill>
                  <a:schemeClr val="accent2"/>
                </a:solidFill>
              </a:rPr>
              <a:t>and opinions.</a:t>
            </a:r>
          </a:p>
          <a:p>
            <a:pPr>
              <a:spcAft>
                <a:spcPts val="1200"/>
              </a:spcAft>
            </a:pPr>
            <a:r>
              <a:rPr lang="en-AU" dirty="0" smtClean="0"/>
              <a:t>You </a:t>
            </a:r>
            <a:r>
              <a:rPr lang="en-AU" dirty="0"/>
              <a:t>must not discriminate against others </a:t>
            </a:r>
            <a:r>
              <a:rPr lang="en-AU" dirty="0" smtClean="0"/>
              <a:t>because of their </a:t>
            </a:r>
            <a:r>
              <a:rPr lang="en-AU" dirty="0"/>
              <a:t>cultural </a:t>
            </a:r>
            <a:r>
              <a:rPr lang="en-AU" dirty="0" smtClean="0"/>
              <a:t>background or what mob they are from. </a:t>
            </a:r>
          </a:p>
          <a:p>
            <a:pPr>
              <a:spcAft>
                <a:spcPts val="1200"/>
              </a:spcAft>
            </a:pPr>
            <a:r>
              <a:rPr lang="en-AU" dirty="0"/>
              <a:t>For example, people from different </a:t>
            </a:r>
            <a:r>
              <a:rPr lang="en-AU" dirty="0" smtClean="0"/>
              <a:t>cultures or tribes may </a:t>
            </a:r>
            <a:r>
              <a:rPr lang="en-AU" dirty="0"/>
              <a:t>use different ways </a:t>
            </a:r>
            <a:r>
              <a:rPr lang="en-AU" dirty="0" smtClean="0"/>
              <a:t>of communicating</a:t>
            </a:r>
            <a:r>
              <a:rPr lang="en-AU" dirty="0" smtClean="0"/>
              <a:t>, </a:t>
            </a:r>
            <a:r>
              <a:rPr lang="en-AU" dirty="0"/>
              <a:t>or there may be issues that prevent them communicating, such as avoidance relationships.</a:t>
            </a:r>
          </a:p>
          <a:p>
            <a:pPr>
              <a:spcAft>
                <a:spcPts val="1200"/>
              </a:spcAft>
            </a:pPr>
            <a:endParaRPr lang="en-AU" sz="2400" dirty="0"/>
          </a:p>
        </p:txBody>
      </p:sp>
      <p:sp>
        <p:nvSpPr>
          <p:cNvPr id="4" name="Title 3"/>
          <p:cNvSpPr>
            <a:spLocks noGrp="1"/>
          </p:cNvSpPr>
          <p:nvPr>
            <p:ph type="title"/>
          </p:nvPr>
        </p:nvSpPr>
        <p:spPr/>
        <p:txBody>
          <a:bodyPr/>
          <a:lstStyle/>
          <a:p>
            <a:r>
              <a:rPr lang="en-GB" dirty="0" smtClean="0"/>
              <a:t>6. Respecting cultural diversity</a:t>
            </a:r>
            <a:endParaRPr lang="en-AU" dirty="0"/>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45937" y="1401305"/>
            <a:ext cx="3878052" cy="3793843"/>
          </a:xfrm>
          <a:prstGeom prst="rect">
            <a:avLst/>
          </a:prstGeom>
        </p:spPr>
      </p:pic>
    </p:spTree>
    <p:extLst>
      <p:ext uri="{BB962C8B-B14F-4D97-AF65-F5344CB8AC3E}">
        <p14:creationId xmlns:p14="http://schemas.microsoft.com/office/powerpoint/2010/main" val="31394563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452610" y="0"/>
            <a:ext cx="2739390" cy="6858000"/>
          </a:xfrm>
          <a:prstGeom prst="rect">
            <a:avLst/>
          </a:prstGeom>
          <a:solidFill>
            <a:srgbClr val="018F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Content Placeholder 1">
            <a:extLst>
              <a:ext uri="{FF2B5EF4-FFF2-40B4-BE49-F238E27FC236}">
                <a16:creationId xmlns:a16="http://schemas.microsoft.com/office/drawing/2014/main" id="{81B4B60F-3B86-4EF9-A38F-15E917FEB741}"/>
              </a:ext>
            </a:extLst>
          </p:cNvPr>
          <p:cNvSpPr>
            <a:spLocks noGrp="1"/>
          </p:cNvSpPr>
          <p:nvPr>
            <p:ph idx="10"/>
          </p:nvPr>
        </p:nvSpPr>
        <p:spPr>
          <a:xfrm>
            <a:off x="867600" y="1074664"/>
            <a:ext cx="6917618" cy="4848463"/>
          </a:xfrm>
        </p:spPr>
        <p:txBody>
          <a:bodyPr>
            <a:normAutofit/>
          </a:bodyPr>
          <a:lstStyle/>
          <a:p>
            <a:pPr>
              <a:lnSpc>
                <a:spcPct val="100000"/>
              </a:lnSpc>
              <a:spcAft>
                <a:spcPts val="1200"/>
              </a:spcAft>
            </a:pPr>
            <a:r>
              <a:rPr lang="en-AU" sz="2400" b="1" dirty="0" smtClean="0">
                <a:solidFill>
                  <a:schemeClr val="accent2"/>
                </a:solidFill>
              </a:rPr>
              <a:t>LA members </a:t>
            </a:r>
            <a:r>
              <a:rPr lang="en-AU" sz="2400" b="1" dirty="0">
                <a:solidFill>
                  <a:schemeClr val="accent2"/>
                </a:solidFill>
              </a:rPr>
              <a:t>need to avoid conflicts of interests </a:t>
            </a:r>
            <a:endParaRPr lang="en-AU" sz="2400" b="1" dirty="0" smtClean="0">
              <a:solidFill>
                <a:schemeClr val="accent2"/>
              </a:solidFill>
            </a:endParaRPr>
          </a:p>
          <a:p>
            <a:pPr>
              <a:lnSpc>
                <a:spcPct val="100000"/>
              </a:lnSpc>
              <a:spcAft>
                <a:spcPts val="1200"/>
              </a:spcAft>
            </a:pPr>
            <a:r>
              <a:rPr lang="en-AU" sz="2400" dirty="0" smtClean="0"/>
              <a:t>This is </a:t>
            </a:r>
            <a:r>
              <a:rPr lang="en-AU" sz="2400" dirty="0"/>
              <a:t>when </a:t>
            </a:r>
            <a:r>
              <a:rPr lang="en-AU" sz="2400" dirty="0" smtClean="0"/>
              <a:t>your role as </a:t>
            </a:r>
            <a:r>
              <a:rPr lang="en-AU" sz="2400" dirty="0"/>
              <a:t>a </a:t>
            </a:r>
            <a:r>
              <a:rPr lang="en-AU" sz="2400" dirty="0" smtClean="0"/>
              <a:t>LA member </a:t>
            </a:r>
            <a:r>
              <a:rPr lang="en-AU" sz="2400" dirty="0"/>
              <a:t>conflicts with another interest that </a:t>
            </a:r>
            <a:r>
              <a:rPr lang="en-AU" sz="2400" dirty="0" smtClean="0"/>
              <a:t>gives you or someone close to you a benefit.</a:t>
            </a:r>
          </a:p>
          <a:p>
            <a:pPr>
              <a:lnSpc>
                <a:spcPct val="100000"/>
              </a:lnSpc>
              <a:spcAft>
                <a:spcPts val="1200"/>
              </a:spcAft>
            </a:pPr>
            <a:endParaRPr lang="en-AU" dirty="0"/>
          </a:p>
          <a:p>
            <a:pPr>
              <a:spcAft>
                <a:spcPts val="1200"/>
              </a:spcAft>
            </a:pPr>
            <a:r>
              <a:rPr lang="en-AU" sz="2400" b="1" dirty="0" smtClean="0">
                <a:solidFill>
                  <a:schemeClr val="accent2"/>
                </a:solidFill>
              </a:rPr>
              <a:t>You must speak up if you think you have a conflict of interest.</a:t>
            </a:r>
            <a:endParaRPr lang="en-AU" sz="2400" b="1" dirty="0">
              <a:solidFill>
                <a:schemeClr val="accent2"/>
              </a:solidFill>
            </a:endParaRPr>
          </a:p>
          <a:p>
            <a:pPr>
              <a:spcAft>
                <a:spcPts val="1200"/>
              </a:spcAft>
            </a:pPr>
            <a:r>
              <a:rPr lang="en-AU" sz="2400" dirty="0"/>
              <a:t>If you </a:t>
            </a:r>
            <a:r>
              <a:rPr lang="en-AU" sz="2400" dirty="0"/>
              <a:t>say nothing and </a:t>
            </a:r>
            <a:r>
              <a:rPr lang="en-AU" sz="2400" dirty="0"/>
              <a:t>participate in </a:t>
            </a:r>
            <a:r>
              <a:rPr lang="en-AU" sz="2400" dirty="0"/>
              <a:t>Making a decision, </a:t>
            </a:r>
            <a:r>
              <a:rPr lang="en-AU" sz="2400" dirty="0"/>
              <a:t>you could be in breach of the Local Government Act 2019 and </a:t>
            </a:r>
            <a:r>
              <a:rPr lang="en-AU" sz="2400" dirty="0"/>
              <a:t>be penalised</a:t>
            </a:r>
            <a:r>
              <a:rPr lang="en-AU" sz="2400" dirty="0"/>
              <a:t>.  </a:t>
            </a:r>
          </a:p>
          <a:p>
            <a:pPr>
              <a:lnSpc>
                <a:spcPct val="100000"/>
              </a:lnSpc>
              <a:spcAft>
                <a:spcPts val="1200"/>
              </a:spcAft>
            </a:pPr>
            <a:endParaRPr lang="en-AU" sz="2400" dirty="0"/>
          </a:p>
        </p:txBody>
      </p:sp>
      <p:sp>
        <p:nvSpPr>
          <p:cNvPr id="4" name="Title 3">
            <a:extLst>
              <a:ext uri="{FF2B5EF4-FFF2-40B4-BE49-F238E27FC236}">
                <a16:creationId xmlns:a16="http://schemas.microsoft.com/office/drawing/2014/main" id="{8067700D-117E-4AFE-8E21-AA6F341F1ACA}"/>
              </a:ext>
            </a:extLst>
          </p:cNvPr>
          <p:cNvSpPr>
            <a:spLocks noGrp="1"/>
          </p:cNvSpPr>
          <p:nvPr>
            <p:ph type="title"/>
          </p:nvPr>
        </p:nvSpPr>
        <p:spPr/>
        <p:txBody>
          <a:bodyPr/>
          <a:lstStyle/>
          <a:p>
            <a:r>
              <a:rPr lang="en-GB" dirty="0"/>
              <a:t>7. Conflict of interest</a:t>
            </a:r>
          </a:p>
        </p:txBody>
      </p: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27033" r="31781"/>
          <a:stretch/>
        </p:blipFill>
        <p:spPr>
          <a:xfrm>
            <a:off x="7170549" y="-289077"/>
            <a:ext cx="5021451" cy="6858000"/>
          </a:xfrm>
          <a:prstGeom prst="rect">
            <a:avLst/>
          </a:prstGeom>
        </p:spPr>
      </p:pic>
    </p:spTree>
    <p:extLst>
      <p:ext uri="{BB962C8B-B14F-4D97-AF65-F5344CB8AC3E}">
        <p14:creationId xmlns:p14="http://schemas.microsoft.com/office/powerpoint/2010/main" val="17497454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9788447" y="0"/>
            <a:ext cx="2403553" cy="6858000"/>
          </a:xfrm>
          <a:prstGeom prst="roundRect">
            <a:avLst>
              <a:gd name="adj" fmla="val 0"/>
            </a:avLst>
          </a:prstGeom>
          <a:solidFill>
            <a:srgbClr val="018F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Content Placeholder 7"/>
          <p:cNvSpPr>
            <a:spLocks noGrp="1"/>
          </p:cNvSpPr>
          <p:nvPr>
            <p:ph idx="10"/>
          </p:nvPr>
        </p:nvSpPr>
        <p:spPr>
          <a:xfrm>
            <a:off x="867599" y="1316283"/>
            <a:ext cx="7943255" cy="4225434"/>
          </a:xfrm>
        </p:spPr>
        <p:txBody>
          <a:bodyPr>
            <a:normAutofit/>
          </a:bodyPr>
          <a:lstStyle/>
          <a:p>
            <a:pPr>
              <a:spcAft>
                <a:spcPts val="1200"/>
              </a:spcAft>
            </a:pPr>
            <a:r>
              <a:rPr lang="en-AU" sz="2800" b="1" dirty="0" smtClean="0">
                <a:solidFill>
                  <a:schemeClr val="accent2"/>
                </a:solidFill>
              </a:rPr>
              <a:t>As a </a:t>
            </a:r>
            <a:r>
              <a:rPr lang="en-AU" sz="2800" b="1" dirty="0" smtClean="0">
                <a:solidFill>
                  <a:schemeClr val="accent2"/>
                </a:solidFill>
              </a:rPr>
              <a:t>LA member</a:t>
            </a:r>
            <a:r>
              <a:rPr lang="en-AU" sz="2800" b="1" dirty="0" smtClean="0">
                <a:solidFill>
                  <a:schemeClr val="accent2"/>
                </a:solidFill>
              </a:rPr>
              <a:t>, you will occasionally receive information that is confidential.</a:t>
            </a:r>
          </a:p>
          <a:p>
            <a:pPr>
              <a:spcAft>
                <a:spcPts val="1200"/>
              </a:spcAft>
            </a:pPr>
            <a:endParaRPr lang="en-AU" sz="2800" b="1" dirty="0" smtClean="0">
              <a:solidFill>
                <a:schemeClr val="accent2"/>
              </a:solidFill>
            </a:endParaRPr>
          </a:p>
          <a:p>
            <a:pPr>
              <a:spcAft>
                <a:spcPts val="1200"/>
              </a:spcAft>
            </a:pPr>
            <a:r>
              <a:rPr lang="en-AU" sz="2600" dirty="0" smtClean="0"/>
              <a:t>Confidential </a:t>
            </a:r>
            <a:r>
              <a:rPr lang="en-AU" sz="2600" dirty="0"/>
              <a:t>information must be kept private and not talked about with others who are not part of the confidential session of the meeting</a:t>
            </a:r>
            <a:r>
              <a:rPr lang="en-AU" sz="2600" dirty="0" smtClean="0"/>
              <a:t>.</a:t>
            </a:r>
          </a:p>
          <a:p>
            <a:pPr>
              <a:spcAft>
                <a:spcPts val="1200"/>
              </a:spcAft>
            </a:pPr>
            <a:endParaRPr lang="en-AU" sz="2600" dirty="0"/>
          </a:p>
          <a:p>
            <a:pPr>
              <a:spcAft>
                <a:spcPts val="1200"/>
              </a:spcAft>
            </a:pPr>
            <a:r>
              <a:rPr lang="en-AU" sz="2600" dirty="0"/>
              <a:t>You must not use confidential information in a </a:t>
            </a:r>
            <a:r>
              <a:rPr lang="en-AU" sz="2600" dirty="0" smtClean="0"/>
              <a:t>way  </a:t>
            </a:r>
            <a:r>
              <a:rPr lang="en-AU" sz="2600" dirty="0"/>
              <a:t>that could </a:t>
            </a:r>
            <a:r>
              <a:rPr lang="en-AU" sz="2600" dirty="0" smtClean="0"/>
              <a:t>give </a:t>
            </a:r>
            <a:r>
              <a:rPr lang="en-AU" sz="2600" dirty="0"/>
              <a:t>a </a:t>
            </a:r>
            <a:r>
              <a:rPr lang="en-AU" sz="2600" dirty="0" smtClean="0"/>
              <a:t>benefit </a:t>
            </a:r>
            <a:r>
              <a:rPr lang="en-AU" sz="2600" dirty="0"/>
              <a:t>or </a:t>
            </a:r>
            <a:r>
              <a:rPr lang="en-AU" sz="2600" dirty="0" smtClean="0"/>
              <a:t>cause </a:t>
            </a:r>
            <a:r>
              <a:rPr lang="en-AU" sz="2600" dirty="0"/>
              <a:t>harm to another person. </a:t>
            </a:r>
            <a:endParaRPr lang="en-AU" sz="2600" dirty="0" smtClean="0"/>
          </a:p>
        </p:txBody>
      </p:sp>
      <p:sp>
        <p:nvSpPr>
          <p:cNvPr id="2" name="Title 1">
            <a:extLst>
              <a:ext uri="{FF2B5EF4-FFF2-40B4-BE49-F238E27FC236}">
                <a16:creationId xmlns:a16="http://schemas.microsoft.com/office/drawing/2014/main" id="{B4B1CC6C-0496-4814-A8D4-FE68106429FC}"/>
              </a:ext>
            </a:extLst>
          </p:cNvPr>
          <p:cNvSpPr>
            <a:spLocks noGrp="1"/>
          </p:cNvSpPr>
          <p:nvPr>
            <p:ph type="title"/>
          </p:nvPr>
        </p:nvSpPr>
        <p:spPr/>
        <p:txBody>
          <a:bodyPr>
            <a:noAutofit/>
          </a:bodyPr>
          <a:lstStyle/>
          <a:p>
            <a:r>
              <a:rPr lang="en-GB" dirty="0" smtClean="0"/>
              <a:t>8. Confidential information</a:t>
            </a:r>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34291" y="3426864"/>
            <a:ext cx="5724914" cy="3431136"/>
          </a:xfrm>
          <a:prstGeom prst="rect">
            <a:avLst/>
          </a:prstGeom>
        </p:spPr>
      </p:pic>
    </p:spTree>
    <p:extLst>
      <p:ext uri="{BB962C8B-B14F-4D97-AF65-F5344CB8AC3E}">
        <p14:creationId xmlns:p14="http://schemas.microsoft.com/office/powerpoint/2010/main" val="5311032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0"/>
          </p:nvPr>
        </p:nvSpPr>
        <p:spPr>
          <a:xfrm>
            <a:off x="963294" y="1395629"/>
            <a:ext cx="6849768" cy="4543426"/>
          </a:xfrm>
        </p:spPr>
        <p:txBody>
          <a:bodyPr>
            <a:noAutofit/>
          </a:bodyPr>
          <a:lstStyle/>
          <a:p>
            <a:pPr>
              <a:spcAft>
                <a:spcPts val="1200"/>
              </a:spcAft>
            </a:pPr>
            <a:r>
              <a:rPr lang="en-AU" sz="2800" b="1" dirty="0">
                <a:solidFill>
                  <a:schemeClr val="accent2"/>
                </a:solidFill>
              </a:rPr>
              <a:t>You must not accept </a:t>
            </a:r>
            <a:r>
              <a:rPr lang="en-AU" sz="2800" b="1" dirty="0" smtClean="0">
                <a:solidFill>
                  <a:schemeClr val="accent2"/>
                </a:solidFill>
              </a:rPr>
              <a:t>gifts </a:t>
            </a:r>
            <a:r>
              <a:rPr lang="en-AU" sz="2800" b="1" dirty="0">
                <a:solidFill>
                  <a:schemeClr val="accent2"/>
                </a:solidFill>
              </a:rPr>
              <a:t>or </a:t>
            </a:r>
            <a:r>
              <a:rPr lang="en-AU" sz="2800" b="1" dirty="0" smtClean="0">
                <a:solidFill>
                  <a:schemeClr val="accent2"/>
                </a:solidFill>
              </a:rPr>
              <a:t>benefits </a:t>
            </a:r>
            <a:r>
              <a:rPr lang="en-AU" sz="2800" b="1" dirty="0">
                <a:solidFill>
                  <a:schemeClr val="accent2"/>
                </a:solidFill>
              </a:rPr>
              <a:t>from someone that </a:t>
            </a:r>
            <a:r>
              <a:rPr lang="en-AU" sz="2800" b="1" dirty="0" smtClean="0">
                <a:solidFill>
                  <a:schemeClr val="accent2"/>
                </a:solidFill>
              </a:rPr>
              <a:t>might get an advantage from the council or local authority.</a:t>
            </a:r>
          </a:p>
          <a:p>
            <a:pPr>
              <a:spcAft>
                <a:spcPts val="1200"/>
              </a:spcAft>
            </a:pPr>
            <a:r>
              <a:rPr lang="en-AU" sz="2600" dirty="0" smtClean="0"/>
              <a:t>This </a:t>
            </a:r>
            <a:r>
              <a:rPr lang="en-AU" sz="2600" dirty="0"/>
              <a:t>is because it may </a:t>
            </a:r>
            <a:r>
              <a:rPr lang="en-AU" sz="2600" dirty="0" smtClean="0"/>
              <a:t>look like you are </a:t>
            </a:r>
            <a:r>
              <a:rPr lang="en-AU" sz="2600" dirty="0" smtClean="0"/>
              <a:t>biased </a:t>
            </a:r>
            <a:r>
              <a:rPr lang="en-AU" sz="2600" dirty="0" smtClean="0"/>
              <a:t>or giving favours, </a:t>
            </a:r>
            <a:r>
              <a:rPr lang="en-AU" sz="2600" dirty="0"/>
              <a:t>especially if that person could benefit from or influence a </a:t>
            </a:r>
            <a:r>
              <a:rPr lang="en-AU" sz="2600" dirty="0" smtClean="0"/>
              <a:t>decision.</a:t>
            </a:r>
            <a:endParaRPr lang="en-AU" sz="2600" dirty="0"/>
          </a:p>
          <a:p>
            <a:pPr>
              <a:spcAft>
                <a:spcPts val="1200"/>
              </a:spcAft>
            </a:pPr>
            <a:r>
              <a:rPr lang="en-AU" sz="2600" dirty="0"/>
              <a:t>Look </a:t>
            </a:r>
            <a:r>
              <a:rPr lang="en-AU" sz="2600" dirty="0" smtClean="0"/>
              <a:t>at</a:t>
            </a:r>
            <a:r>
              <a:rPr lang="en-AU" sz="2600" dirty="0" smtClean="0"/>
              <a:t> </a:t>
            </a:r>
            <a:r>
              <a:rPr lang="en-AU" sz="2600" dirty="0"/>
              <a:t>your Council Gifts policy or talk to the CEO for further information</a:t>
            </a:r>
            <a:r>
              <a:rPr lang="en-AU" sz="2600" dirty="0" smtClean="0"/>
              <a:t>.</a:t>
            </a:r>
          </a:p>
          <a:p>
            <a:pPr>
              <a:spcAft>
                <a:spcPts val="1200"/>
              </a:spcAft>
            </a:pPr>
            <a:r>
              <a:rPr lang="en-AU" sz="2600" dirty="0" smtClean="0"/>
              <a:t>If you are unsure ALWAYS </a:t>
            </a:r>
            <a:r>
              <a:rPr lang="en-AU" sz="2600" dirty="0" smtClean="0"/>
              <a:t>ask.</a:t>
            </a:r>
            <a:endParaRPr lang="en-AU" sz="2600" dirty="0"/>
          </a:p>
          <a:p>
            <a:pPr>
              <a:spcAft>
                <a:spcPts val="1200"/>
              </a:spcAft>
            </a:pPr>
            <a:endParaRPr lang="en-AU" sz="1800" dirty="0"/>
          </a:p>
        </p:txBody>
      </p:sp>
      <p:sp>
        <p:nvSpPr>
          <p:cNvPr id="4" name="Title 3"/>
          <p:cNvSpPr>
            <a:spLocks noGrp="1"/>
          </p:cNvSpPr>
          <p:nvPr>
            <p:ph type="title"/>
          </p:nvPr>
        </p:nvSpPr>
        <p:spPr>
          <a:xfrm>
            <a:off x="963294" y="436385"/>
            <a:ext cx="9264941" cy="718667"/>
          </a:xfrm>
        </p:spPr>
        <p:txBody>
          <a:bodyPr/>
          <a:lstStyle/>
          <a:p>
            <a:pPr>
              <a:lnSpc>
                <a:spcPct val="100000"/>
              </a:lnSpc>
            </a:pPr>
            <a:r>
              <a:rPr lang="en-GB" dirty="0" smtClean="0"/>
              <a:t>9. Gifts</a:t>
            </a:r>
            <a:endParaRPr lang="en-AU"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3465" r="21283"/>
          <a:stretch/>
        </p:blipFill>
        <p:spPr>
          <a:xfrm>
            <a:off x="7890957" y="1540908"/>
            <a:ext cx="3752765" cy="3261828"/>
          </a:xfrm>
          <a:prstGeom prst="rect">
            <a:avLst/>
          </a:prstGeom>
        </p:spPr>
      </p:pic>
    </p:spTree>
    <p:extLst>
      <p:ext uri="{BB962C8B-B14F-4D97-AF65-F5344CB8AC3E}">
        <p14:creationId xmlns:p14="http://schemas.microsoft.com/office/powerpoint/2010/main" val="14410940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0"/>
          </p:nvPr>
        </p:nvSpPr>
        <p:spPr>
          <a:xfrm>
            <a:off x="5877546" y="1886646"/>
            <a:ext cx="5951465" cy="3797084"/>
          </a:xfrm>
        </p:spPr>
        <p:txBody>
          <a:bodyPr>
            <a:normAutofit fontScale="85000" lnSpcReduction="10000"/>
          </a:bodyPr>
          <a:lstStyle/>
          <a:p>
            <a:pPr>
              <a:spcAft>
                <a:spcPts val="1200"/>
              </a:spcAft>
            </a:pPr>
            <a:r>
              <a:rPr lang="en-AU" sz="2800" b="1" dirty="0" smtClean="0">
                <a:solidFill>
                  <a:schemeClr val="accent2"/>
                </a:solidFill>
              </a:rPr>
              <a:t>LA members have </a:t>
            </a:r>
            <a:r>
              <a:rPr lang="en-AU" sz="2800" b="1" dirty="0">
                <a:solidFill>
                  <a:schemeClr val="accent2"/>
                </a:solidFill>
              </a:rPr>
              <a:t>an important role to represent </a:t>
            </a:r>
            <a:r>
              <a:rPr lang="en-AU" sz="2800" b="1" dirty="0" smtClean="0">
                <a:solidFill>
                  <a:schemeClr val="accent2"/>
                </a:solidFill>
              </a:rPr>
              <a:t>and answer to the community. </a:t>
            </a:r>
            <a:endParaRPr lang="en-AU" sz="2800" b="1" dirty="0" smtClean="0">
              <a:solidFill>
                <a:schemeClr val="accent2"/>
              </a:solidFill>
            </a:endParaRPr>
          </a:p>
          <a:p>
            <a:pPr>
              <a:spcAft>
                <a:spcPts val="1200"/>
              </a:spcAft>
            </a:pPr>
            <a:r>
              <a:rPr lang="en-AU" sz="2600" dirty="0" smtClean="0"/>
              <a:t>LA members should: </a:t>
            </a:r>
          </a:p>
          <a:p>
            <a:pPr marL="457200" indent="-457200">
              <a:spcAft>
                <a:spcPts val="1200"/>
              </a:spcAft>
              <a:buFont typeface="Arial" panose="020B0604020202020204" pitchFamily="34" charset="0"/>
              <a:buChar char="•"/>
            </a:pPr>
            <a:r>
              <a:rPr lang="en-AU" sz="2600" dirty="0" smtClean="0"/>
              <a:t>talk </a:t>
            </a:r>
            <a:r>
              <a:rPr lang="en-AU" sz="2600" dirty="0"/>
              <a:t>to people in their community regularly, </a:t>
            </a:r>
            <a:endParaRPr lang="en-AU" sz="2600" dirty="0" smtClean="0"/>
          </a:p>
          <a:p>
            <a:pPr marL="457200" indent="-457200">
              <a:spcAft>
                <a:spcPts val="1200"/>
              </a:spcAft>
              <a:buFont typeface="Arial" panose="020B0604020202020204" pitchFamily="34" charset="0"/>
              <a:buChar char="•"/>
            </a:pPr>
            <a:r>
              <a:rPr lang="en-AU" sz="2600" dirty="0" smtClean="0"/>
              <a:t>talk </a:t>
            </a:r>
            <a:r>
              <a:rPr lang="en-AU" sz="2600" dirty="0" smtClean="0"/>
              <a:t>at local authority meetings about </a:t>
            </a:r>
            <a:r>
              <a:rPr lang="en-AU" sz="2600" dirty="0"/>
              <a:t>what the community wants, and </a:t>
            </a:r>
            <a:endParaRPr lang="en-AU" sz="2600" dirty="0" smtClean="0"/>
          </a:p>
          <a:p>
            <a:pPr marL="457200" indent="-457200">
              <a:spcAft>
                <a:spcPts val="1200"/>
              </a:spcAft>
              <a:buFont typeface="Arial" panose="020B0604020202020204" pitchFamily="34" charset="0"/>
              <a:buChar char="•"/>
            </a:pPr>
            <a:r>
              <a:rPr lang="en-AU" sz="2600" dirty="0" smtClean="0"/>
              <a:t>keep </a:t>
            </a:r>
            <a:r>
              <a:rPr lang="en-AU" sz="2600" dirty="0" smtClean="0"/>
              <a:t>the community updated about what council is doing.</a:t>
            </a:r>
            <a:endParaRPr lang="en-AU" sz="2600" dirty="0"/>
          </a:p>
        </p:txBody>
      </p:sp>
      <p:sp>
        <p:nvSpPr>
          <p:cNvPr id="4" name="Title 3"/>
          <p:cNvSpPr>
            <a:spLocks noGrp="1"/>
          </p:cNvSpPr>
          <p:nvPr>
            <p:ph type="title"/>
          </p:nvPr>
        </p:nvSpPr>
        <p:spPr/>
        <p:txBody>
          <a:bodyPr/>
          <a:lstStyle/>
          <a:p>
            <a:pPr>
              <a:lnSpc>
                <a:spcPct val="100000"/>
              </a:lnSpc>
            </a:pPr>
            <a:r>
              <a:rPr lang="en-GB" dirty="0" smtClean="0"/>
              <a:t>10. Accountability</a:t>
            </a:r>
            <a:endParaRPr lang="en-AU" dirty="0"/>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b="10337"/>
          <a:stretch/>
        </p:blipFill>
        <p:spPr>
          <a:xfrm>
            <a:off x="867600" y="1886646"/>
            <a:ext cx="4752885" cy="2843295"/>
          </a:xfrm>
          <a:prstGeom prst="rect">
            <a:avLst/>
          </a:prstGeom>
        </p:spPr>
      </p:pic>
    </p:spTree>
    <p:extLst>
      <p:ext uri="{BB962C8B-B14F-4D97-AF65-F5344CB8AC3E}">
        <p14:creationId xmlns:p14="http://schemas.microsoft.com/office/powerpoint/2010/main" val="27608466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20080" r="20637" b="4702"/>
          <a:stretch/>
        </p:blipFill>
        <p:spPr>
          <a:xfrm>
            <a:off x="8923789" y="2298819"/>
            <a:ext cx="3330882" cy="3036741"/>
          </a:xfrm>
          <a:prstGeom prst="rect">
            <a:avLst/>
          </a:prstGeom>
        </p:spPr>
      </p:pic>
      <p:sp>
        <p:nvSpPr>
          <p:cNvPr id="10" name="Title 9"/>
          <p:cNvSpPr>
            <a:spLocks noGrp="1"/>
          </p:cNvSpPr>
          <p:nvPr>
            <p:ph type="title"/>
          </p:nvPr>
        </p:nvSpPr>
        <p:spPr/>
        <p:txBody>
          <a:bodyPr/>
          <a:lstStyle/>
          <a:p>
            <a:pPr>
              <a:lnSpc>
                <a:spcPct val="100000"/>
              </a:lnSpc>
            </a:pPr>
            <a:r>
              <a:rPr lang="en-GB" dirty="0" smtClean="0"/>
              <a:t>11. </a:t>
            </a:r>
            <a:r>
              <a:rPr lang="en-AU" dirty="0" smtClean="0"/>
              <a:t>Working for all the people in your area</a:t>
            </a:r>
            <a:endParaRPr lang="en-AU" dirty="0"/>
          </a:p>
        </p:txBody>
      </p:sp>
      <p:sp>
        <p:nvSpPr>
          <p:cNvPr id="2" name="Content Placeholder 1"/>
          <p:cNvSpPr>
            <a:spLocks noGrp="1"/>
          </p:cNvSpPr>
          <p:nvPr>
            <p:ph idx="10"/>
          </p:nvPr>
        </p:nvSpPr>
        <p:spPr>
          <a:xfrm>
            <a:off x="867600" y="1799414"/>
            <a:ext cx="8876402" cy="4035550"/>
          </a:xfrm>
        </p:spPr>
        <p:txBody>
          <a:bodyPr>
            <a:noAutofit/>
          </a:bodyPr>
          <a:lstStyle/>
          <a:p>
            <a:pPr>
              <a:spcAft>
                <a:spcPts val="1200"/>
              </a:spcAft>
            </a:pPr>
            <a:endParaRPr lang="en-AU" sz="2200" dirty="0" smtClean="0"/>
          </a:p>
          <a:p>
            <a:pPr>
              <a:spcAft>
                <a:spcPts val="1200"/>
              </a:spcAft>
            </a:pPr>
            <a:r>
              <a:rPr lang="en-AU" sz="2800" dirty="0" smtClean="0">
                <a:solidFill>
                  <a:srgbClr val="0070C0"/>
                </a:solidFill>
              </a:rPr>
              <a:t>As </a:t>
            </a:r>
            <a:r>
              <a:rPr lang="en-AU" sz="2800" dirty="0">
                <a:solidFill>
                  <a:srgbClr val="0070C0"/>
                </a:solidFill>
              </a:rPr>
              <a:t>a </a:t>
            </a:r>
            <a:r>
              <a:rPr lang="en-AU" sz="2800" dirty="0" smtClean="0">
                <a:solidFill>
                  <a:srgbClr val="0070C0"/>
                </a:solidFill>
              </a:rPr>
              <a:t>LA member, </a:t>
            </a:r>
            <a:r>
              <a:rPr lang="en-AU" sz="2800" dirty="0">
                <a:solidFill>
                  <a:srgbClr val="0070C0"/>
                </a:solidFill>
              </a:rPr>
              <a:t>you represent all </a:t>
            </a:r>
            <a:r>
              <a:rPr lang="en-AU" sz="2800" dirty="0" smtClean="0">
                <a:solidFill>
                  <a:srgbClr val="0070C0"/>
                </a:solidFill>
              </a:rPr>
              <a:t>the people </a:t>
            </a:r>
            <a:r>
              <a:rPr lang="en-AU" sz="2800" dirty="0">
                <a:solidFill>
                  <a:srgbClr val="0070C0"/>
                </a:solidFill>
              </a:rPr>
              <a:t>in your </a:t>
            </a:r>
            <a:r>
              <a:rPr lang="en-AU" sz="2800" dirty="0" smtClean="0">
                <a:solidFill>
                  <a:srgbClr val="0070C0"/>
                </a:solidFill>
              </a:rPr>
              <a:t>local authority area.  </a:t>
            </a:r>
          </a:p>
          <a:p>
            <a:pPr>
              <a:spcAft>
                <a:spcPts val="1200"/>
              </a:spcAft>
            </a:pPr>
            <a:endParaRPr lang="en-AU" sz="2200" dirty="0" smtClean="0"/>
          </a:p>
          <a:p>
            <a:pPr>
              <a:spcAft>
                <a:spcPts val="1200"/>
              </a:spcAft>
            </a:pPr>
            <a:r>
              <a:rPr lang="en-AU" sz="2200" dirty="0" smtClean="0"/>
              <a:t>When </a:t>
            </a:r>
            <a:r>
              <a:rPr lang="en-AU" sz="2200" dirty="0"/>
              <a:t>making </a:t>
            </a:r>
            <a:r>
              <a:rPr lang="en-AU" sz="2200" dirty="0" smtClean="0"/>
              <a:t>recommendations, you will need to think how </a:t>
            </a:r>
            <a:r>
              <a:rPr lang="en-AU" sz="2200" dirty="0"/>
              <a:t>this will affect </a:t>
            </a:r>
            <a:r>
              <a:rPr lang="en-AU" sz="2200" dirty="0" smtClean="0"/>
              <a:t>the whole area </a:t>
            </a:r>
            <a:r>
              <a:rPr lang="en-AU" sz="2200" dirty="0"/>
              <a:t>and whether this would be in the long-term interests of all </a:t>
            </a:r>
            <a:r>
              <a:rPr lang="en-AU" sz="2200" dirty="0" smtClean="0"/>
              <a:t>community members.</a:t>
            </a:r>
            <a:endParaRPr lang="en-AU" sz="2200" dirty="0"/>
          </a:p>
          <a:p>
            <a:pPr>
              <a:spcAft>
                <a:spcPts val="1200"/>
              </a:spcAft>
            </a:pPr>
            <a:endParaRPr lang="en-AU" sz="2300" dirty="0"/>
          </a:p>
        </p:txBody>
      </p:sp>
    </p:spTree>
    <p:extLst>
      <p:ext uri="{BB962C8B-B14F-4D97-AF65-F5344CB8AC3E}">
        <p14:creationId xmlns:p14="http://schemas.microsoft.com/office/powerpoint/2010/main" val="34723047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7625" y="0"/>
            <a:ext cx="2019300" cy="6857999"/>
          </a:xfrm>
          <a:prstGeom prst="rect">
            <a:avLst/>
          </a:prstGeom>
          <a:solidFill>
            <a:srgbClr val="00A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5" name="Content Placeholder 4"/>
          <p:cNvSpPr>
            <a:spLocks noGrp="1"/>
          </p:cNvSpPr>
          <p:nvPr>
            <p:ph idx="10"/>
          </p:nvPr>
        </p:nvSpPr>
        <p:spPr>
          <a:xfrm>
            <a:off x="3084844" y="1378829"/>
            <a:ext cx="8531051" cy="3713355"/>
          </a:xfrm>
        </p:spPr>
        <p:txBody>
          <a:bodyPr>
            <a:noAutofit/>
          </a:bodyPr>
          <a:lstStyle/>
          <a:p>
            <a:pPr>
              <a:spcAft>
                <a:spcPts val="1200"/>
              </a:spcAft>
            </a:pPr>
            <a:endParaRPr lang="en-AU" dirty="0" smtClean="0"/>
          </a:p>
          <a:p>
            <a:pPr>
              <a:spcAft>
                <a:spcPts val="1200"/>
              </a:spcAft>
            </a:pPr>
            <a:r>
              <a:rPr lang="en-AU" dirty="0" smtClean="0"/>
              <a:t>If </a:t>
            </a:r>
            <a:r>
              <a:rPr lang="en-AU" dirty="0"/>
              <a:t>you are offered training, you should do it if </a:t>
            </a:r>
            <a:r>
              <a:rPr lang="en-AU" dirty="0" smtClean="0"/>
              <a:t>it is to help </a:t>
            </a:r>
            <a:r>
              <a:rPr lang="en-AU" dirty="0"/>
              <a:t>you perform your duties as a </a:t>
            </a:r>
            <a:r>
              <a:rPr lang="en-AU" dirty="0" smtClean="0"/>
              <a:t>LA member.</a:t>
            </a:r>
          </a:p>
          <a:p>
            <a:pPr>
              <a:spcAft>
                <a:spcPts val="1200"/>
              </a:spcAft>
            </a:pPr>
            <a:endParaRPr lang="en-AU" dirty="0"/>
          </a:p>
          <a:p>
            <a:pPr>
              <a:spcAft>
                <a:spcPts val="1200"/>
              </a:spcAft>
            </a:pPr>
            <a:r>
              <a:rPr lang="en-AU" dirty="0"/>
              <a:t>The </a:t>
            </a:r>
            <a:r>
              <a:rPr lang="en-AU" dirty="0" smtClean="0"/>
              <a:t>Code </a:t>
            </a:r>
            <a:r>
              <a:rPr lang="en-AU" dirty="0"/>
              <a:t>of </a:t>
            </a:r>
            <a:r>
              <a:rPr lang="en-AU" dirty="0" smtClean="0"/>
              <a:t>Conduct </a:t>
            </a:r>
            <a:r>
              <a:rPr lang="en-AU" dirty="0"/>
              <a:t>states that you must undertake training in good faith, which </a:t>
            </a:r>
            <a:r>
              <a:rPr lang="en-AU" dirty="0" smtClean="0"/>
              <a:t>means trying to participate </a:t>
            </a:r>
            <a:r>
              <a:rPr lang="en-AU" dirty="0"/>
              <a:t>in training </a:t>
            </a:r>
            <a:r>
              <a:rPr lang="en-AU" dirty="0" smtClean="0"/>
              <a:t>opportunities when you can. </a:t>
            </a:r>
            <a:endParaRPr lang="en-AU" dirty="0"/>
          </a:p>
          <a:p>
            <a:pPr>
              <a:spcAft>
                <a:spcPts val="1200"/>
              </a:spcAft>
            </a:pPr>
            <a:endParaRPr lang="en-AU" sz="3200" dirty="0" smtClean="0"/>
          </a:p>
          <a:p>
            <a:pPr>
              <a:spcAft>
                <a:spcPts val="1200"/>
              </a:spcAft>
            </a:pPr>
            <a:endParaRPr lang="en-US" sz="3200" dirty="0"/>
          </a:p>
          <a:p>
            <a:pPr>
              <a:spcAft>
                <a:spcPts val="1200"/>
              </a:spcAft>
            </a:pPr>
            <a:endParaRPr lang="en-AU" sz="2400" dirty="0"/>
          </a:p>
        </p:txBody>
      </p:sp>
      <p:sp>
        <p:nvSpPr>
          <p:cNvPr id="2" name="Title 1"/>
          <p:cNvSpPr>
            <a:spLocks noGrp="1"/>
          </p:cNvSpPr>
          <p:nvPr>
            <p:ph type="title"/>
          </p:nvPr>
        </p:nvSpPr>
        <p:spPr>
          <a:xfrm>
            <a:off x="2871904" y="413430"/>
            <a:ext cx="10556389" cy="718667"/>
          </a:xfrm>
        </p:spPr>
        <p:txBody>
          <a:bodyPr/>
          <a:lstStyle/>
          <a:p>
            <a:r>
              <a:rPr lang="en-AU" dirty="0" smtClean="0"/>
              <a:t>12. Training</a:t>
            </a:r>
            <a:endParaRPr lang="en-AU"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500" y="3916944"/>
            <a:ext cx="5246229" cy="2975386"/>
          </a:xfrm>
          <a:prstGeom prst="rect">
            <a:avLst/>
          </a:prstGeom>
        </p:spPr>
      </p:pic>
    </p:spTree>
    <p:extLst>
      <p:ext uri="{BB962C8B-B14F-4D97-AF65-F5344CB8AC3E}">
        <p14:creationId xmlns:p14="http://schemas.microsoft.com/office/powerpoint/2010/main" val="25480213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38542" y="3600450"/>
            <a:ext cx="3823134" cy="2286260"/>
          </a:xfrm>
          <a:prstGeom prst="rect">
            <a:avLst/>
          </a:prstGeom>
        </p:spPr>
      </p:pic>
      <p:sp>
        <p:nvSpPr>
          <p:cNvPr id="2" name="Title 1">
            <a:extLst>
              <a:ext uri="{FF2B5EF4-FFF2-40B4-BE49-F238E27FC236}">
                <a16:creationId xmlns:a16="http://schemas.microsoft.com/office/drawing/2014/main" id="{9FFF5E94-366F-4B44-AE67-58DEC742F461}"/>
              </a:ext>
            </a:extLst>
          </p:cNvPr>
          <p:cNvSpPr>
            <a:spLocks noGrp="1"/>
          </p:cNvSpPr>
          <p:nvPr>
            <p:ph type="title"/>
          </p:nvPr>
        </p:nvSpPr>
        <p:spPr/>
        <p:txBody>
          <a:bodyPr>
            <a:noAutofit/>
          </a:bodyPr>
          <a:lstStyle/>
          <a:p>
            <a:r>
              <a:rPr lang="en-AU" sz="3800" b="1" dirty="0"/>
              <a:t>13. What happens if a </a:t>
            </a:r>
            <a:r>
              <a:rPr lang="en-AU" sz="3800" b="1" dirty="0" smtClean="0"/>
              <a:t>local authority </a:t>
            </a:r>
            <a:r>
              <a:rPr lang="en-AU" sz="3800" b="1" dirty="0"/>
              <a:t>member breaches the Code of Conduct?</a:t>
            </a:r>
          </a:p>
        </p:txBody>
      </p:sp>
      <p:sp>
        <p:nvSpPr>
          <p:cNvPr id="6" name="Rectangle 5"/>
          <p:cNvSpPr/>
          <p:nvPr/>
        </p:nvSpPr>
        <p:spPr>
          <a:xfrm>
            <a:off x="867818" y="2158008"/>
            <a:ext cx="9682291" cy="1815882"/>
          </a:xfrm>
          <a:prstGeom prst="rect">
            <a:avLst/>
          </a:prstGeom>
        </p:spPr>
        <p:txBody>
          <a:bodyPr wrap="square">
            <a:spAutoFit/>
          </a:bodyPr>
          <a:lstStyle/>
          <a:p>
            <a:pPr>
              <a:spcAft>
                <a:spcPts val="1200"/>
              </a:spcAft>
            </a:pPr>
            <a:r>
              <a:rPr lang="en-AU" sz="2300" b="1" dirty="0">
                <a:solidFill>
                  <a:schemeClr val="accent2"/>
                </a:solidFill>
              </a:rPr>
              <a:t>If someone thinks </a:t>
            </a:r>
            <a:r>
              <a:rPr lang="en-AU" sz="2300" b="1" dirty="0" smtClean="0">
                <a:solidFill>
                  <a:schemeClr val="accent2"/>
                </a:solidFill>
              </a:rPr>
              <a:t>a local authority member </a:t>
            </a:r>
            <a:r>
              <a:rPr lang="en-AU" sz="2300" b="1" dirty="0">
                <a:solidFill>
                  <a:schemeClr val="accent2"/>
                </a:solidFill>
              </a:rPr>
              <a:t>has breached the Code of Conduct, a complaint can be submitted with the CEO of the council. </a:t>
            </a:r>
            <a:endParaRPr lang="en-AU" sz="2300" b="1" dirty="0" smtClean="0">
              <a:solidFill>
                <a:schemeClr val="accent2"/>
              </a:solidFill>
            </a:endParaRPr>
          </a:p>
          <a:p>
            <a:pPr>
              <a:spcAft>
                <a:spcPts val="1200"/>
              </a:spcAft>
            </a:pPr>
            <a:endParaRPr lang="en-AU" sz="2300" b="1" dirty="0">
              <a:solidFill>
                <a:schemeClr val="accent2"/>
              </a:solidFill>
            </a:endParaRPr>
          </a:p>
          <a:p>
            <a:pPr>
              <a:spcAft>
                <a:spcPts val="1200"/>
              </a:spcAft>
            </a:pPr>
            <a:r>
              <a:rPr lang="en-AU" sz="2300" dirty="0">
                <a:solidFill>
                  <a:srgbClr val="454347"/>
                </a:solidFill>
              </a:rPr>
              <a:t>The </a:t>
            </a:r>
            <a:r>
              <a:rPr lang="en-AU" sz="2300" dirty="0" smtClean="0">
                <a:solidFill>
                  <a:srgbClr val="454347"/>
                </a:solidFill>
              </a:rPr>
              <a:t>council will then </a:t>
            </a:r>
            <a:r>
              <a:rPr lang="en-AU" sz="2300" dirty="0" smtClean="0">
                <a:solidFill>
                  <a:srgbClr val="454347"/>
                </a:solidFill>
              </a:rPr>
              <a:t>make a decision about the complaint.</a:t>
            </a:r>
            <a:endParaRPr lang="en-AU" sz="2300" dirty="0">
              <a:solidFill>
                <a:srgbClr val="454347"/>
              </a:solidFill>
            </a:endParaRPr>
          </a:p>
        </p:txBody>
      </p:sp>
    </p:spTree>
    <p:extLst>
      <p:ext uri="{BB962C8B-B14F-4D97-AF65-F5344CB8AC3E}">
        <p14:creationId xmlns:p14="http://schemas.microsoft.com/office/powerpoint/2010/main" val="30841321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gradFill>
            <a:gsLst>
              <a:gs pos="0">
                <a:srgbClr val="0071BC"/>
              </a:gs>
              <a:gs pos="59000">
                <a:srgbClr val="00A7BC"/>
              </a:gs>
              <a:gs pos="100000">
                <a:srgbClr val="00A7B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0" name="Content Placeholder 9"/>
          <p:cNvSpPr>
            <a:spLocks noGrp="1"/>
          </p:cNvSpPr>
          <p:nvPr>
            <p:ph idx="10"/>
          </p:nvPr>
        </p:nvSpPr>
        <p:spPr>
          <a:xfrm>
            <a:off x="4561726" y="2076772"/>
            <a:ext cx="7006976" cy="3557003"/>
          </a:xfrm>
        </p:spPr>
        <p:txBody>
          <a:bodyPr/>
          <a:lstStyle/>
          <a:p>
            <a:r>
              <a:rPr lang="en-AU" sz="2800" b="1" dirty="0">
                <a:solidFill>
                  <a:schemeClr val="bg1"/>
                </a:solidFill>
              </a:rPr>
              <a:t>For more information, view the following </a:t>
            </a:r>
            <a:r>
              <a:rPr lang="en-AU" sz="2800" b="1" dirty="0" smtClean="0">
                <a:solidFill>
                  <a:schemeClr val="bg1"/>
                </a:solidFill>
              </a:rPr>
              <a:t>resources:</a:t>
            </a:r>
          </a:p>
          <a:p>
            <a:pPr marL="342900" indent="-342900">
              <a:buFont typeface="Arial" panose="020B0604020202020204" pitchFamily="34" charset="0"/>
              <a:buChar char="•"/>
            </a:pPr>
            <a:endParaRPr lang="en-AU" sz="2400" dirty="0">
              <a:solidFill>
                <a:schemeClr val="bg1"/>
              </a:solidFill>
            </a:endParaRPr>
          </a:p>
          <a:p>
            <a:pPr marL="342900" indent="-342900">
              <a:spcAft>
                <a:spcPts val="1200"/>
              </a:spcAft>
              <a:buFont typeface="Arial" panose="020B0604020202020204" pitchFamily="34" charset="0"/>
              <a:buChar char="•"/>
            </a:pPr>
            <a:r>
              <a:rPr lang="en-AU" sz="2600" dirty="0" smtClean="0">
                <a:solidFill>
                  <a:schemeClr val="bg1"/>
                </a:solidFill>
              </a:rPr>
              <a:t>Code </a:t>
            </a:r>
            <a:r>
              <a:rPr lang="en-AU" sz="2600" dirty="0">
                <a:solidFill>
                  <a:schemeClr val="bg1"/>
                </a:solidFill>
              </a:rPr>
              <a:t>of Conduct - Schedule 1 of the </a:t>
            </a:r>
            <a:r>
              <a:rPr lang="en-AU" sz="2600" i="1" dirty="0">
                <a:solidFill>
                  <a:schemeClr val="bg1"/>
                </a:solidFill>
              </a:rPr>
              <a:t>Local Government Act 2019</a:t>
            </a:r>
          </a:p>
          <a:p>
            <a:pPr>
              <a:spcAft>
                <a:spcPts val="1200"/>
              </a:spcAft>
            </a:pPr>
            <a:r>
              <a:rPr lang="en-AU" sz="2600" i="1" dirty="0">
                <a:solidFill>
                  <a:schemeClr val="bg1"/>
                </a:solidFill>
              </a:rPr>
              <a:t/>
            </a:r>
            <a:br>
              <a:rPr lang="en-AU" sz="2600" i="1" dirty="0">
                <a:solidFill>
                  <a:schemeClr val="bg1"/>
                </a:solidFill>
              </a:rPr>
            </a:br>
            <a:endParaRPr lang="en-AU" sz="2600" i="1" dirty="0"/>
          </a:p>
        </p:txBody>
      </p:sp>
      <p:sp>
        <p:nvSpPr>
          <p:cNvPr id="6" name="Title 5"/>
          <p:cNvSpPr>
            <a:spLocks noGrp="1"/>
          </p:cNvSpPr>
          <p:nvPr>
            <p:ph type="title"/>
          </p:nvPr>
        </p:nvSpPr>
        <p:spPr>
          <a:xfrm>
            <a:off x="4561726" y="589238"/>
            <a:ext cx="10512587" cy="720000"/>
          </a:xfrm>
        </p:spPr>
        <p:txBody>
          <a:bodyPr/>
          <a:lstStyle/>
          <a:p>
            <a:pPr lvl="0"/>
            <a:r>
              <a:rPr lang="en-AU" dirty="0" smtClean="0">
                <a:solidFill>
                  <a:schemeClr val="bg1"/>
                </a:solidFill>
              </a:rPr>
              <a:t>Resources</a:t>
            </a:r>
            <a:endParaRPr lang="en-AU" dirty="0">
              <a:solidFill>
                <a:schemeClr val="bg1"/>
              </a:solidFill>
            </a:endParaRP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5571" y="1603632"/>
            <a:ext cx="6737442" cy="3820314"/>
          </a:xfrm>
          <a:prstGeom prst="rect">
            <a:avLst/>
          </a:prstGeom>
        </p:spPr>
      </p:pic>
    </p:spTree>
    <p:extLst>
      <p:ext uri="{BB962C8B-B14F-4D97-AF65-F5344CB8AC3E}">
        <p14:creationId xmlns:p14="http://schemas.microsoft.com/office/powerpoint/2010/main" val="2847710452"/>
      </p:ext>
    </p:extLst>
  </p:cSld>
  <p:clrMapOvr>
    <a:masterClrMapping/>
  </p:clrMapOvr>
  <p:timing>
    <p:tnLst>
      <p:par>
        <p:cTn id="1" dur="indefinite" restart="never" nodeType="tmRoot"/>
      </p:par>
    </p:tnLst>
  </p:timing>
</p:sld>
</file>

<file path=ppt/theme/theme1.xml><?xml version="1.0" encoding="utf-8"?>
<a:theme xmlns:a="http://schemas.openxmlformats.org/drawingml/2006/main" name="Section 1 - Title and general content with Arafura Blue">
  <a:themeElements>
    <a:clrScheme name="NTG brand colours">
      <a:dk1>
        <a:srgbClr val="1F1F5F"/>
      </a:dk1>
      <a:lt1>
        <a:sysClr val="window" lastClr="FFFFFF"/>
      </a:lt1>
      <a:dk2>
        <a:srgbClr val="E35205"/>
      </a:dk2>
      <a:lt2>
        <a:srgbClr val="FFFFFF"/>
      </a:lt2>
      <a:accent1>
        <a:srgbClr val="C25062"/>
      </a:accent1>
      <a:accent2>
        <a:srgbClr val="127CC0"/>
      </a:accent2>
      <a:accent3>
        <a:srgbClr val="007E91"/>
      </a:accent3>
      <a:accent4>
        <a:srgbClr val="980044"/>
      </a:accent4>
      <a:accent5>
        <a:srgbClr val="845278"/>
      </a:accent5>
      <a:accent6>
        <a:srgbClr val="1E5E5E"/>
      </a:accent6>
      <a:hlink>
        <a:srgbClr val="0563C1"/>
      </a:hlink>
      <a:folHlink>
        <a:srgbClr val="8C4799"/>
      </a:folHlink>
    </a:clrScheme>
    <a:fontScheme name="NT Government brand">
      <a:majorFont>
        <a:latin typeface="Lato Semibold"/>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tg-presentation.potx" id="{977BA717-84F0-41A7-ABA8-59108102C9C3}" vid="{05562CCE-7DAC-41D0-98FE-EFB474874B42}"/>
    </a:ext>
  </a:extLst>
</a:theme>
</file>

<file path=ppt/theme/theme2.xml><?xml version="1.0" encoding="utf-8"?>
<a:theme xmlns:a="http://schemas.openxmlformats.org/drawingml/2006/main" name="Section 2 - Body content with secondary colours">
  <a:themeElements>
    <a:clrScheme name="NTG brand colours">
      <a:dk1>
        <a:srgbClr val="1F1F5F"/>
      </a:dk1>
      <a:lt1>
        <a:sysClr val="window" lastClr="FFFFFF"/>
      </a:lt1>
      <a:dk2>
        <a:srgbClr val="E35205"/>
      </a:dk2>
      <a:lt2>
        <a:srgbClr val="FFFFFF"/>
      </a:lt2>
      <a:accent1>
        <a:srgbClr val="C25062"/>
      </a:accent1>
      <a:accent2>
        <a:srgbClr val="127CC0"/>
      </a:accent2>
      <a:accent3>
        <a:srgbClr val="007E91"/>
      </a:accent3>
      <a:accent4>
        <a:srgbClr val="980044"/>
      </a:accent4>
      <a:accent5>
        <a:srgbClr val="845278"/>
      </a:accent5>
      <a:accent6>
        <a:srgbClr val="1E5E5E"/>
      </a:accent6>
      <a:hlink>
        <a:srgbClr val="0563C1"/>
      </a:hlink>
      <a:folHlink>
        <a:srgbClr val="8C4799"/>
      </a:folHlink>
    </a:clrScheme>
    <a:fontScheme name="NT Government brand">
      <a:majorFont>
        <a:latin typeface="Lato Semibold"/>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tg-presentation.potx" id="{977BA717-84F0-41A7-ABA8-59108102C9C3}" vid="{BC4C56D5-E782-435F-8ADA-D12363CC92F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3" Type="http://schemas.microsoft.com/office/2011/relationships/webextension" Target="webextension3.xml"/><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5">
    <wetp:webextensionref xmlns:r="http://schemas.openxmlformats.org/officeDocument/2006/relationships" r:id="rId1"/>
  </wetp:taskpane>
  <wetp:taskpane dockstate="right" visibility="0" width="350" row="6">
    <wetp:webextensionref xmlns:r="http://schemas.openxmlformats.org/officeDocument/2006/relationships" r:id="rId2"/>
  </wetp:taskpane>
  <wetp:taskpane dockstate="right" visibility="0" width="350" row="7">
    <wetp:webextensionref xmlns:r="http://schemas.openxmlformats.org/officeDocument/2006/relationships" r:id="rId3"/>
  </wetp:taskpane>
</wetp:taskpanes>
</file>

<file path=ppt/webextensions/webextension1.xml><?xml version="1.0" encoding="utf-8"?>
<we:webextension xmlns:we="http://schemas.microsoft.com/office/webextensions/webextension/2010/11" id="{B7FB8209-CC41-41E2-9618-BF8EE9E59A48}">
  <we:reference id="wa200000113" version="1.0.0.0" store="en-US" storeType="OMEX"/>
  <we:alternateReferences>
    <we:reference id="wa200000113" version="1.0.0.0" store="WA200000113"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29C679C6-47BC-4F5A-BBC2-E79D06877E23}">
  <we:reference id="wa104038830" version="1.0.0.3" store="en-US" storeType="OMEX"/>
  <we:alternateReferences>
    <we:reference id="WA104038830" version="1.0.0.3" store="WA104038830" storeType="OMEX"/>
  </we:alternateReferences>
  <we:properties/>
  <we:bindings/>
  <we:snapshot xmlns:r="http://schemas.openxmlformats.org/officeDocument/2006/relationships"/>
</we:webextension>
</file>

<file path=ppt/webextensions/webextension3.xml><?xml version="1.0" encoding="utf-8"?>
<we:webextension xmlns:we="http://schemas.microsoft.com/office/webextensions/webextension/2010/11" id="{4AF94125-76F9-480D-A667-60029CC0F5BA}">
  <we:reference id="wa200000729" version="3.13.175.0" store="en-US" storeType="OMEX"/>
  <we:alternateReferences>
    <we:reference id="wa200000729" version="3.13.175.0" store="WA200000729"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p:properties xmlns:p="http://schemas.microsoft.com/office/2006/metadata/properties" xmlns:xsi="http://www.w3.org/2001/XMLSchema-instance" xmlns:pc="http://schemas.microsoft.com/office/infopath/2007/PartnerControls">
  <documentManagement>
    <TaxCatchAll xmlns="36070e3c-a24d-436f-ab88-7b514c9a971a"/>
    <DCMIntDate xmlns="36070e3c-a24d-436f-ab88-7b514c9a971a">2019-08-31T14:30:00+00:00</DCMIntDate>
    <TaxKeywordTaxHTField xmlns="36070e3c-a24d-436f-ab88-7b514c9a971a">
      <Terms xmlns="http://schemas.microsoft.com/office/infopath/2007/PartnerControls"/>
    </TaxKeywordTaxHTField>
    <IconOverlay xmlns="http://schemas.microsoft.com/sharepoint/v4" xsi:nil="true"/>
    <DCMIntDocCentreCategory xmlns="36070e3c-a24d-436f-ab88-7b514c9a971a">CM&amp;C Standard Templates</DCMIntDocCentreCategory>
    <DCMIntDocCentreReviewDate xmlns="36070e3c-a24d-436f-ab88-7b514c9a971a">2020-04-30T14:30:00+00:00</DCMIntDocCentreReviewDate>
    <DCMIntDocCentreFunction xmlns="36070e3c-a24d-436f-ab88-7b514c9a971a">Agency</DCMIntDocCentreFunction>
    <DCMIntDocCentreDocType xmlns="36070e3c-a24d-436f-ab88-7b514c9a971a">Template</DCMIntDocCentreDocType>
    <_dlc_DocId xmlns="36070e3c-a24d-436f-ab88-7b514c9a971a">DCMSP-1454564033-1157</_dlc_DocId>
    <_dlc_DocIdUrl xmlns="36070e3c-a24d-436f-ab88-7b514c9a971a">
      <Url>http://dcm.sp.nt.gov.au/documentcentre/_layouts/15/DocIdRedir.aspx?ID=DCMSP-1454564033-1157</Url>
      <Description>DCMSP-1454564033-1157</Description>
    </_dlc_DocIdUrl>
  </documentManagement>
</p:properties>
</file>

<file path=customXml/item4.xml><?xml version="1.0" encoding="utf-8"?>
<ct:contentTypeSchema xmlns:ct="http://schemas.microsoft.com/office/2006/metadata/contentType" xmlns:ma="http://schemas.microsoft.com/office/2006/metadata/properties/metaAttributes" ct:_="" ma:_="" ma:contentTypeName="DCM Intranet Document Centre Document" ma:contentTypeID="0x0101006B287B18E1DA614A9DBDD73AB7F124EF0095AA4EF1363EEC4EB64884E07E198D90" ma:contentTypeVersion="29" ma:contentTypeDescription="Documents in the Document Centre" ma:contentTypeScope="" ma:versionID="85fac4ed0b40066ee3ed768d94ccf5f9">
  <xsd:schema xmlns:xsd="http://www.w3.org/2001/XMLSchema" xmlns:xs="http://www.w3.org/2001/XMLSchema" xmlns:p="http://schemas.microsoft.com/office/2006/metadata/properties" xmlns:ns2="36070e3c-a24d-436f-ab88-7b514c9a971a" xmlns:ns4="http://schemas.microsoft.com/sharepoint/v4" targetNamespace="http://schemas.microsoft.com/office/2006/metadata/properties" ma:root="true" ma:fieldsID="2e959c9cde93b6aeeb00a33d197a1b93" ns2:_="" ns4:_="">
    <xsd:import namespace="36070e3c-a24d-436f-ab88-7b514c9a971a"/>
    <xsd:import namespace="http://schemas.microsoft.com/sharepoint/v4"/>
    <xsd:element name="properties">
      <xsd:complexType>
        <xsd:sequence>
          <xsd:element name="documentManagement">
            <xsd:complexType>
              <xsd:all>
                <xsd:element ref="ns2:DCMIntDocCentreDocType"/>
                <xsd:element ref="ns2:DCMIntDocCentreReviewDate"/>
                <xsd:element ref="ns2:DCMIntDocCentreFunction" minOccurs="0"/>
                <xsd:element ref="ns2:DCMIntDocCentreCategory" minOccurs="0"/>
                <xsd:element ref="ns2:_dlc_DocId" minOccurs="0"/>
                <xsd:element ref="ns2:_dlc_DocIdUrl" minOccurs="0"/>
                <xsd:element ref="ns2:_dlc_DocIdPersistId" minOccurs="0"/>
                <xsd:element ref="ns2:TaxKeywordTaxHTField" minOccurs="0"/>
                <xsd:element ref="ns2:TaxCatchAll" minOccurs="0"/>
                <xsd:element ref="ns2:TaxCatchAllLabel" minOccurs="0"/>
                <xsd:element ref="ns2:DCMIntDate" minOccurs="0"/>
                <xsd:element ref="ns2:SharedWithUsers" minOccurs="0"/>
                <xsd:element ref="ns4:IconOverla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6070e3c-a24d-436f-ab88-7b514c9a971a" elementFormDefault="qualified">
    <xsd:import namespace="http://schemas.microsoft.com/office/2006/documentManagement/types"/>
    <xsd:import namespace="http://schemas.microsoft.com/office/infopath/2007/PartnerControls"/>
    <xsd:element name="DCMIntDocCentreDocType" ma:index="2" ma:displayName="Document Type" ma:format="Dropdown" ma:internalName="DCMIntDocCentreDocType" ma:readOnly="false">
      <xsd:simpleType>
        <xsd:restriction base="dms:Choice">
          <xsd:enumeration value="Policy"/>
          <xsd:enumeration value="Procedure"/>
          <xsd:enumeration value="Form"/>
          <xsd:enumeration value="Guideline"/>
          <xsd:enumeration value="Template"/>
          <xsd:enumeration value="Information"/>
        </xsd:restriction>
      </xsd:simpleType>
    </xsd:element>
    <xsd:element name="DCMIntDocCentreReviewDate" ma:index="3" ma:displayName="Review Date" ma:format="DateOnly" ma:internalName="DCMIntDocCentreReviewDate" ma:readOnly="false">
      <xsd:simpleType>
        <xsd:restriction base="dms:DateTime"/>
      </xsd:simpleType>
    </xsd:element>
    <xsd:element name="DCMIntDocCentreFunction" ma:index="4" nillable="true" ma:displayName="Function" ma:hidden="true" ma:internalName="DCMIntDocCentreFunction" ma:readOnly="false">
      <xsd:simpleType>
        <xsd:restriction base="dms:Text">
          <xsd:maxLength value="255"/>
        </xsd:restriction>
      </xsd:simpleType>
    </xsd:element>
    <xsd:element name="DCMIntDocCentreCategory" ma:index="5" nillable="true" ma:displayName="Category" ma:hidden="true" ma:internalName="DCMIntDocCentreCategory" ma:readOnly="false">
      <xsd:simpleType>
        <xsd:restriction base="dms:Text">
          <xsd:maxLength value="255"/>
        </xsd:restriction>
      </xsd:simpleType>
    </xsd:element>
    <xsd:element name="_dlc_DocId" ma:index="7" nillable="true" ma:displayName="Document ID Value" ma:description="The value of the document ID assigned to this item." ma:internalName="_dlc_DocId" ma:readOnly="true">
      <xsd:simpleType>
        <xsd:restriction base="dms:Text"/>
      </xsd:simpleType>
    </xsd:element>
    <xsd:element name="_dlc_DocIdUrl" ma:index="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9" nillable="true" ma:displayName="Persist ID" ma:description="Keep ID on add." ma:hidden="true" ma:internalName="_dlc_DocIdPersistId" ma:readOnly="true">
      <xsd:simpleType>
        <xsd:restriction base="dms:Boolean"/>
      </xsd:simpleType>
    </xsd:element>
    <xsd:element name="TaxKeywordTaxHTField" ma:index="10" nillable="true" ma:taxonomy="true" ma:internalName="TaxKeywordTaxHTField" ma:taxonomyFieldName="TaxKeyword" ma:displayName="Enterprise Keywords" ma:readOnly="false" ma:fieldId="{23f27201-bee3-471e-b2e7-b64fd8b7ca38}" ma:taxonomyMulti="true" ma:sspId="3d175327-6c8e-4629-9a24-c5915f27c813" ma:termSetId="00000000-0000-0000-0000-000000000000" ma:anchorId="00000000-0000-0000-0000-000000000000" ma:open="true" ma:isKeyword="true">
      <xsd:complexType>
        <xsd:sequence>
          <xsd:element ref="pc:Terms" minOccurs="0" maxOccurs="1"/>
        </xsd:sequence>
      </xsd:complexType>
    </xsd:element>
    <xsd:element name="TaxCatchAll" ma:index="11" nillable="true" ma:displayName="Taxonomy Catch All Column" ma:description="" ma:hidden="true" ma:list="{e2345f4a-d9bf-43e7-bc3e-c845a3c84e6a}" ma:internalName="TaxCatchAll" ma:showField="CatchAllData" ma:web="36070e3c-a24d-436f-ab88-7b514c9a971a">
      <xsd:complexType>
        <xsd:complexContent>
          <xsd:extension base="dms:MultiChoiceLookup">
            <xsd:sequence>
              <xsd:element name="Value" type="dms:Lookup" maxOccurs="unbounded" minOccurs="0" nillable="true"/>
            </xsd:sequence>
          </xsd:extension>
        </xsd:complexContent>
      </xsd:complexType>
    </xsd:element>
    <xsd:element name="TaxCatchAllLabel" ma:index="12" nillable="true" ma:displayName="Taxonomy Catch All Column1" ma:description="" ma:hidden="true" ma:list="{e2345f4a-d9bf-43e7-bc3e-c845a3c84e6a}" ma:internalName="TaxCatchAllLabel" ma:readOnly="true" ma:showField="CatchAllDataLabel" ma:web="36070e3c-a24d-436f-ab88-7b514c9a971a">
      <xsd:complexType>
        <xsd:complexContent>
          <xsd:extension base="dms:MultiChoiceLookup">
            <xsd:sequence>
              <xsd:element name="Value" type="dms:Lookup" maxOccurs="unbounded" minOccurs="0" nillable="true"/>
            </xsd:sequence>
          </xsd:extension>
        </xsd:complexContent>
      </xsd:complexType>
    </xsd:element>
    <xsd:element name="DCMIntDate" ma:index="14" nillable="true" ma:displayName="Date Effective" ma:format="DateOnly" ma:hidden="true" ma:internalName="DCMIntDate" ma:readOnly="false">
      <xsd:simpleType>
        <xsd:restriction base="dms:DateTime"/>
      </xsd:simpleType>
    </xsd:element>
    <xsd:element name="SharedWithUsers" ma:index="20"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21"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8" ma:displayName="Content Type"/>
        <xsd:element ref="dc:title"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72B23F1-DA28-4D61-9B9A-BD521CD8812B}">
  <ds:schemaRefs>
    <ds:schemaRef ds:uri="http://schemas.microsoft.com/sharepoint/v3/contenttype/forms"/>
  </ds:schemaRefs>
</ds:datastoreItem>
</file>

<file path=customXml/itemProps2.xml><?xml version="1.0" encoding="utf-8"?>
<ds:datastoreItem xmlns:ds="http://schemas.openxmlformats.org/officeDocument/2006/customXml" ds:itemID="{A84BDF6C-649F-4D9D-86CA-CCB85911F78B}">
  <ds:schemaRefs>
    <ds:schemaRef ds:uri="http://schemas.microsoft.com/sharepoint/events"/>
  </ds:schemaRefs>
</ds:datastoreItem>
</file>

<file path=customXml/itemProps3.xml><?xml version="1.0" encoding="utf-8"?>
<ds:datastoreItem xmlns:ds="http://schemas.openxmlformats.org/officeDocument/2006/customXml" ds:itemID="{0D8DF706-2B96-4249-8DEF-3DE2CAF5B2BB}">
  <ds:schemaRefs>
    <ds:schemaRef ds:uri="http://schemas.microsoft.com/sharepoint/v4"/>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6070e3c-a24d-436f-ab88-7b514c9a971a"/>
    <ds:schemaRef ds:uri="http://www.w3.org/XML/1998/namespace"/>
    <ds:schemaRef ds:uri="http://purl.org/dc/dcmitype/"/>
  </ds:schemaRefs>
</ds:datastoreItem>
</file>

<file path=customXml/itemProps4.xml><?xml version="1.0" encoding="utf-8"?>
<ds:datastoreItem xmlns:ds="http://schemas.openxmlformats.org/officeDocument/2006/customXml" ds:itemID="{526C0D1E-DCC3-4655-B568-BA4DDCED84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6070e3c-a24d-436f-ab88-7b514c9a971a"/>
    <ds:schemaRef ds:uri="http://schemas.microsoft.com/sharepoint/v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4459</TotalTime>
  <Words>1415</Words>
  <Application>Microsoft Office PowerPoint</Application>
  <PresentationFormat>Widescreen</PresentationFormat>
  <Paragraphs>132</Paragraphs>
  <Slides>17</Slides>
  <Notes>17</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17</vt:i4>
      </vt:variant>
    </vt:vector>
  </HeadingPairs>
  <TitlesOfParts>
    <vt:vector size="26" baseType="lpstr">
      <vt:lpstr>Arial</vt:lpstr>
      <vt:lpstr>Calibri</vt:lpstr>
      <vt:lpstr>Lato</vt:lpstr>
      <vt:lpstr>Lato Light</vt:lpstr>
      <vt:lpstr>Lato Semibold</vt:lpstr>
      <vt:lpstr>Symbol</vt:lpstr>
      <vt:lpstr>Times New Roman</vt:lpstr>
      <vt:lpstr>Section 1 - Title and general content with Arafura Blue</vt:lpstr>
      <vt:lpstr>Section 2 - Body content with secondary colours</vt:lpstr>
      <vt:lpstr>PowerPoint Presentation</vt:lpstr>
      <vt:lpstr>Course overview</vt:lpstr>
      <vt:lpstr>What is the Code of Conduct?</vt:lpstr>
      <vt:lpstr>1. Honesty and integrity</vt:lpstr>
      <vt:lpstr>2. Care and diligence</vt:lpstr>
      <vt:lpstr>3. Courtesy</vt:lpstr>
      <vt:lpstr>4. Bullying</vt:lpstr>
      <vt:lpstr>5. Conduct towards council staff</vt:lpstr>
      <vt:lpstr>6. Respecting cultural diversity</vt:lpstr>
      <vt:lpstr>7. Conflict of interest</vt:lpstr>
      <vt:lpstr>8. Confidential information</vt:lpstr>
      <vt:lpstr>9. Gifts</vt:lpstr>
      <vt:lpstr>10. Accountability</vt:lpstr>
      <vt:lpstr>11. Working for all the people in your area</vt:lpstr>
      <vt:lpstr>12. Training</vt:lpstr>
      <vt:lpstr>13. What happens if a local authority member breaches the Code of Conduct?</vt:lpstr>
      <vt:lpstr>Resources</vt:lpstr>
    </vt:vector>
  </TitlesOfParts>
  <Company>Northern Territory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without image</dc:title>
  <dc:creator>Northern Territory Government</dc:creator>
  <cp:lastModifiedBy>Linda Weatherhead</cp:lastModifiedBy>
  <cp:revision>207</cp:revision>
  <cp:lastPrinted>2021-10-19T02:13:13Z</cp:lastPrinted>
  <dcterms:created xsi:type="dcterms:W3CDTF">2019-09-16T03:59:38Z</dcterms:created>
  <dcterms:modified xsi:type="dcterms:W3CDTF">2022-10-19T07:28:25Z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0x0101006B287B18E1DA614A9DBDD73AB7F124EF0095AA4EF1363EEC4EB64884E07E198D90</vt:lpwstr>
  </property>
  <property fmtid="{D5CDD505-2E9C-101B-9397-08002B2CF9AE}" pid="3" name="TaxKeyword">
    <vt:lpwstr/>
  </property>
  <property fmtid="{D5CDD505-2E9C-101B-9397-08002B2CF9AE}" pid="4" name="_dlc_DocIdItemGuid">
    <vt:lpwstr>e86239ce-4e8e-44bf-b3d9-3df583d5f830</vt:lpwstr>
  </property>
  <property fmtid="{D5CDD505-2E9C-101B-9397-08002B2CF9AE}" pid="5" name="_docset_NoMedatataSyncRequired">
    <vt:lpwstr>False</vt:lpwstr>
  </property>
</Properties>
</file>