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webextensions/taskpanes.xml" ContentType="application/vnd.ms-office.webextensiontaskpanes+xml"/>
  <Override PartName="/ppt/webextensions/webextension1.xml" ContentType="application/vnd.ms-office.webextension+xml"/>
  <Override PartName="/ppt/webextensions/webextension2.xml" ContentType="application/vnd.ms-office.webextension+xml"/>
  <Override PartName="/ppt/webextensions/webextension3.xml" ContentType="application/vnd.ms-office.webextension+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openxmlformats.org/officeDocument/2006/relationships/officeDocument" Target="ppt/presentation.xml"/><Relationship Id="rId1" Type="http://schemas.microsoft.com/office/2011/relationships/webextensiontaskpanes" Target="ppt/webextensions/taskpanes.xml"/><Relationship Id="rId6" Type="http://schemas.openxmlformats.org/officeDocument/2006/relationships/custom-properties" Target="docProps/custom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  <p:sldMasterId id="2147483653" r:id="rId6"/>
  </p:sldMasterIdLst>
  <p:notesMasterIdLst>
    <p:notesMasterId r:id="rId20"/>
  </p:notesMasterIdLst>
  <p:sldIdLst>
    <p:sldId id="326" r:id="rId7"/>
    <p:sldId id="294" r:id="rId8"/>
    <p:sldId id="280" r:id="rId9"/>
    <p:sldId id="350" r:id="rId10"/>
    <p:sldId id="352" r:id="rId11"/>
    <p:sldId id="335" r:id="rId12"/>
    <p:sldId id="321" r:id="rId13"/>
    <p:sldId id="318" r:id="rId14"/>
    <p:sldId id="351" r:id="rId15"/>
    <p:sldId id="322" r:id="rId16"/>
    <p:sldId id="327" r:id="rId17"/>
    <p:sldId id="353" r:id="rId18"/>
    <p:sldId id="354" r:id="rId19"/>
  </p:sldIdLst>
  <p:sldSz cx="12192000" cy="6858000"/>
  <p:notesSz cx="6807200" cy="99393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Title and agenda" id="{7EDDF8A8-7696-46D3-A45C-48D1A560C472}">
          <p14:sldIdLst>
            <p14:sldId id="326"/>
            <p14:sldId id="294"/>
            <p14:sldId id="280"/>
            <p14:sldId id="350"/>
            <p14:sldId id="352"/>
            <p14:sldId id="335"/>
            <p14:sldId id="321"/>
            <p14:sldId id="318"/>
            <p14:sldId id="351"/>
            <p14:sldId id="322"/>
            <p14:sldId id="327"/>
            <p14:sldId id="353"/>
          </p14:sldIdLst>
        </p14:section>
        <p14:section name="Untitled Section" id="{BAB8BB48-2F62-4AA9-993E-AEBDFAD308ED}">
          <p14:sldIdLst>
            <p14:sldId id="35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09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ahmika Mcleod" initials="TM" lastIdx="8" clrIdx="0">
    <p:extLst>
      <p:ext uri="{19B8F6BF-5375-455C-9EA6-DF929625EA0E}">
        <p15:presenceInfo xmlns:p15="http://schemas.microsoft.com/office/powerpoint/2012/main" userId="S-1-5-21-2926237862-3770063950-2320700579-364569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81AE"/>
    <a:srgbClr val="279FF1"/>
    <a:srgbClr val="038EB9"/>
    <a:srgbClr val="454347"/>
    <a:srgbClr val="0D7DC9"/>
    <a:srgbClr val="038ED3"/>
    <a:srgbClr val="0386DF"/>
    <a:srgbClr val="0F8DE3"/>
    <a:srgbClr val="00A7BC"/>
    <a:srgbClr val="93F2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994" autoAdjust="0"/>
    <p:restoredTop sz="67519" autoAdjust="0"/>
  </p:normalViewPr>
  <p:slideViewPr>
    <p:cSldViewPr snapToGrid="0">
      <p:cViewPr varScale="1">
        <p:scale>
          <a:sx n="75" d="100"/>
          <a:sy n="75" d="100"/>
        </p:scale>
        <p:origin x="2256" y="72"/>
      </p:cViewPr>
      <p:guideLst>
        <p:guide orient="horz" pos="2160"/>
        <p:guide pos="2094"/>
      </p:guideLst>
    </p:cSldViewPr>
  </p:slideViewPr>
  <p:outlineViewPr>
    <p:cViewPr>
      <p:scale>
        <a:sx n="33" d="100"/>
        <a:sy n="33" d="100"/>
      </p:scale>
      <p:origin x="0" y="-5052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84" d="100"/>
          <a:sy n="84" d="100"/>
        </p:scale>
        <p:origin x="3738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customXml" Target="../customXml/item3.xml"/><Relationship Id="rId21" Type="http://schemas.openxmlformats.org/officeDocument/2006/relationships/commentAuthors" Target="commentAuthor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24" Type="http://schemas.openxmlformats.org/officeDocument/2006/relationships/theme" Target="theme/theme1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23" Type="http://schemas.openxmlformats.org/officeDocument/2006/relationships/viewProps" Target="view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61E6B2A-3C18-46A9-BC53-03731E5ED1A5}" type="doc">
      <dgm:prSet loTypeId="urn:microsoft.com/office/officeart/2005/8/layout/cycle1" loCatId="cycle" qsTypeId="urn:microsoft.com/office/officeart/2005/8/quickstyle/3d3" qsCatId="3D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C36BB61-BA1B-4277-87C8-6E7AB2DF5067}">
      <dgm:prSet phldrT="[Text]" custT="1"/>
      <dgm:spPr/>
      <dgm:t>
        <a:bodyPr/>
        <a:lstStyle/>
        <a:p>
          <a:r>
            <a:rPr lang="en-US" sz="1600" b="1" i="0" baseline="0" dirty="0" smtClean="0"/>
            <a:t>COUNCIL</a:t>
          </a:r>
          <a:endParaRPr lang="en-US" sz="1600" b="1" i="0" baseline="0" dirty="0"/>
        </a:p>
      </dgm:t>
    </dgm:pt>
    <dgm:pt modelId="{66E454E7-32D4-40BD-BADD-62B17649AE5E}" type="parTrans" cxnId="{54135910-46D8-4AFF-9304-B9C72522863D}">
      <dgm:prSet/>
      <dgm:spPr/>
      <dgm:t>
        <a:bodyPr/>
        <a:lstStyle/>
        <a:p>
          <a:endParaRPr lang="en-US"/>
        </a:p>
      </dgm:t>
    </dgm:pt>
    <dgm:pt modelId="{937A2242-CDF1-427E-A448-6073366CE603}" type="sibTrans" cxnId="{54135910-46D8-4AFF-9304-B9C72522863D}">
      <dgm:prSet/>
      <dgm:spPr/>
      <dgm:t>
        <a:bodyPr/>
        <a:lstStyle/>
        <a:p>
          <a:endParaRPr lang="en-US"/>
        </a:p>
      </dgm:t>
    </dgm:pt>
    <dgm:pt modelId="{7D16A541-F056-4898-ACF0-28818ECBACD6}">
      <dgm:prSet phldrT="[Text]" custT="1"/>
      <dgm:spPr/>
      <dgm:t>
        <a:bodyPr/>
        <a:lstStyle/>
        <a:p>
          <a:pPr algn="ctr"/>
          <a:r>
            <a:rPr lang="en-US" sz="1600" b="1" i="0" baseline="0" dirty="0" smtClean="0"/>
            <a:t>LA</a:t>
          </a:r>
          <a:endParaRPr lang="en-US" sz="1600" b="1" i="0" baseline="0" dirty="0"/>
        </a:p>
      </dgm:t>
    </dgm:pt>
    <dgm:pt modelId="{66E183D3-690A-4D1F-B56C-81C2C75A2306}" type="parTrans" cxnId="{CE8368CD-8446-4166-883B-51E9126C946C}">
      <dgm:prSet/>
      <dgm:spPr/>
      <dgm:t>
        <a:bodyPr/>
        <a:lstStyle/>
        <a:p>
          <a:endParaRPr lang="en-US"/>
        </a:p>
      </dgm:t>
    </dgm:pt>
    <dgm:pt modelId="{09346596-B2C4-41FB-91CB-1A6ED71AA065}" type="sibTrans" cxnId="{CE8368CD-8446-4166-883B-51E9126C946C}">
      <dgm:prSet/>
      <dgm:spPr/>
      <dgm:t>
        <a:bodyPr/>
        <a:lstStyle/>
        <a:p>
          <a:endParaRPr lang="en-US"/>
        </a:p>
      </dgm:t>
    </dgm:pt>
    <dgm:pt modelId="{4401091B-0CA7-405A-8A32-B074A9210E7C}">
      <dgm:prSet phldrT="[Text]" custT="1"/>
      <dgm:spPr/>
      <dgm:t>
        <a:bodyPr/>
        <a:lstStyle/>
        <a:p>
          <a:pPr algn="l"/>
          <a:endParaRPr lang="en-US" sz="1600" b="1" i="0" baseline="0" dirty="0"/>
        </a:p>
      </dgm:t>
    </dgm:pt>
    <dgm:pt modelId="{57803DF7-91A5-48B3-83AA-D85F158769D4}" type="parTrans" cxnId="{221CBECF-7757-46F8-A31B-76D9E169B221}">
      <dgm:prSet/>
      <dgm:spPr/>
      <dgm:t>
        <a:bodyPr/>
        <a:lstStyle/>
        <a:p>
          <a:endParaRPr lang="en-US"/>
        </a:p>
      </dgm:t>
    </dgm:pt>
    <dgm:pt modelId="{78885510-AEF1-4A1E-AADD-380B43809F85}" type="sibTrans" cxnId="{221CBECF-7757-46F8-A31B-76D9E169B221}">
      <dgm:prSet/>
      <dgm:spPr/>
      <dgm:t>
        <a:bodyPr/>
        <a:lstStyle/>
        <a:p>
          <a:endParaRPr lang="en-US"/>
        </a:p>
      </dgm:t>
    </dgm:pt>
    <dgm:pt modelId="{C2F15B76-D3F1-4C96-B17C-DEC5759DC916}">
      <dgm:prSet phldrT="[Text]" custT="1"/>
      <dgm:spPr/>
      <dgm:t>
        <a:bodyPr/>
        <a:lstStyle/>
        <a:p>
          <a:r>
            <a:rPr lang="en-US" sz="1600" b="1" i="0" baseline="0" dirty="0" smtClean="0"/>
            <a:t>COMMUNITY</a:t>
          </a:r>
          <a:endParaRPr lang="en-US" sz="1600" b="1" i="0" baseline="0" dirty="0"/>
        </a:p>
      </dgm:t>
    </dgm:pt>
    <dgm:pt modelId="{5C79FD52-2BB9-4177-91F6-BC500DDFD055}" type="parTrans" cxnId="{4D7581F7-497D-405D-9724-B7787E089CEF}">
      <dgm:prSet/>
      <dgm:spPr/>
      <dgm:t>
        <a:bodyPr/>
        <a:lstStyle/>
        <a:p>
          <a:endParaRPr lang="en-US"/>
        </a:p>
      </dgm:t>
    </dgm:pt>
    <dgm:pt modelId="{FA81947C-2162-4742-8319-68FEE340265E}" type="sibTrans" cxnId="{4D7581F7-497D-405D-9724-B7787E089CEF}">
      <dgm:prSet/>
      <dgm:spPr/>
      <dgm:t>
        <a:bodyPr/>
        <a:lstStyle/>
        <a:p>
          <a:endParaRPr lang="en-US"/>
        </a:p>
      </dgm:t>
    </dgm:pt>
    <dgm:pt modelId="{6A266150-6FAA-43EC-BAA4-9C359691DF1D}">
      <dgm:prSet phldrT="[Text]" custT="1"/>
      <dgm:spPr/>
      <dgm:t>
        <a:bodyPr/>
        <a:lstStyle/>
        <a:p>
          <a:r>
            <a:rPr lang="en-US" sz="1600" b="1" i="0" baseline="0" dirty="0" smtClean="0"/>
            <a:t>LA</a:t>
          </a:r>
          <a:endParaRPr lang="en-US" sz="1600" b="1" i="0" baseline="0" dirty="0"/>
        </a:p>
      </dgm:t>
    </dgm:pt>
    <dgm:pt modelId="{B561B568-6EDC-4C8C-B8BC-C8648D2D10B2}" type="parTrans" cxnId="{A7D22ACE-5FDB-47CA-AD1A-F2DDE46DC213}">
      <dgm:prSet/>
      <dgm:spPr/>
      <dgm:t>
        <a:bodyPr/>
        <a:lstStyle/>
        <a:p>
          <a:endParaRPr lang="en-US"/>
        </a:p>
      </dgm:t>
    </dgm:pt>
    <dgm:pt modelId="{3324DC1F-9A4B-4CFD-9D3F-056E47A18147}" type="sibTrans" cxnId="{A7D22ACE-5FDB-47CA-AD1A-F2DDE46DC213}">
      <dgm:prSet/>
      <dgm:spPr/>
      <dgm:t>
        <a:bodyPr/>
        <a:lstStyle/>
        <a:p>
          <a:endParaRPr lang="en-US"/>
        </a:p>
      </dgm:t>
    </dgm:pt>
    <dgm:pt modelId="{FAD62084-422D-46A9-90C4-2595F005ED01}" type="pres">
      <dgm:prSet presAssocID="{061E6B2A-3C18-46A9-BC53-03731E5ED1A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124F09C-9CFB-4691-8B84-62BD07DA2863}" type="pres">
      <dgm:prSet presAssocID="{7C36BB61-BA1B-4277-87C8-6E7AB2DF5067}" presName="dummy" presStyleCnt="0"/>
      <dgm:spPr/>
      <dgm:t>
        <a:bodyPr/>
        <a:lstStyle/>
        <a:p>
          <a:endParaRPr lang="en-US"/>
        </a:p>
      </dgm:t>
    </dgm:pt>
    <dgm:pt modelId="{83AFE53B-1B92-40BF-8D9B-5D850825C7F1}" type="pres">
      <dgm:prSet presAssocID="{7C36BB61-BA1B-4277-87C8-6E7AB2DF5067}" presName="node" presStyleLbl="revTx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E0F7CD-DA60-4025-BE55-EE644A1092EB}" type="pres">
      <dgm:prSet presAssocID="{937A2242-CDF1-427E-A448-6073366CE603}" presName="sibTrans" presStyleLbl="node1" presStyleIdx="0" presStyleCnt="4" custScaleX="110000" custScaleY="110000"/>
      <dgm:spPr/>
      <dgm:t>
        <a:bodyPr/>
        <a:lstStyle/>
        <a:p>
          <a:endParaRPr lang="en-US"/>
        </a:p>
      </dgm:t>
    </dgm:pt>
    <dgm:pt modelId="{422387EC-B513-46B2-A73E-2536F954FC56}" type="pres">
      <dgm:prSet presAssocID="{7D16A541-F056-4898-ACF0-28818ECBACD6}" presName="dummy" presStyleCnt="0"/>
      <dgm:spPr/>
      <dgm:t>
        <a:bodyPr/>
        <a:lstStyle/>
        <a:p>
          <a:endParaRPr lang="en-US"/>
        </a:p>
      </dgm:t>
    </dgm:pt>
    <dgm:pt modelId="{CC7DEC0A-AA4E-4353-A1B1-E6182137A078}" type="pres">
      <dgm:prSet presAssocID="{7D16A541-F056-4898-ACF0-28818ECBACD6}" presName="node" presStyleLbl="revTx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5255D82-33AD-4203-9FB5-E7731EF2E8BA}" type="pres">
      <dgm:prSet presAssocID="{09346596-B2C4-41FB-91CB-1A6ED71AA065}" presName="sibTrans" presStyleLbl="node1" presStyleIdx="1" presStyleCnt="4" custScaleX="121000" custScaleY="121000"/>
      <dgm:spPr/>
      <dgm:t>
        <a:bodyPr/>
        <a:lstStyle/>
        <a:p>
          <a:endParaRPr lang="en-US"/>
        </a:p>
      </dgm:t>
    </dgm:pt>
    <dgm:pt modelId="{091059A1-5767-4A11-A2D4-E22B6A1450F2}" type="pres">
      <dgm:prSet presAssocID="{C2F15B76-D3F1-4C96-B17C-DEC5759DC916}" presName="dummy" presStyleCnt="0"/>
      <dgm:spPr/>
      <dgm:t>
        <a:bodyPr/>
        <a:lstStyle/>
        <a:p>
          <a:endParaRPr lang="en-US"/>
        </a:p>
      </dgm:t>
    </dgm:pt>
    <dgm:pt modelId="{4A40466E-F786-4607-900C-BF5C4193E3DE}" type="pres">
      <dgm:prSet presAssocID="{C2F15B76-D3F1-4C96-B17C-DEC5759DC916}" presName="node" presStyleLbl="revTx" presStyleIdx="2" presStyleCnt="4" custScaleX="13083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D09593-853E-4B00-A554-801557BE7D33}" type="pres">
      <dgm:prSet presAssocID="{FA81947C-2162-4742-8319-68FEE340265E}" presName="sibTrans" presStyleLbl="node1" presStyleIdx="2" presStyleCnt="4" custScaleX="111906" custScaleY="110000" custLinFactNeighborX="-974" custLinFactNeighborY="-325"/>
      <dgm:spPr/>
      <dgm:t>
        <a:bodyPr/>
        <a:lstStyle/>
        <a:p>
          <a:endParaRPr lang="en-US"/>
        </a:p>
      </dgm:t>
    </dgm:pt>
    <dgm:pt modelId="{9DC37A07-836B-4B6A-8A1B-3EB6260C39D7}" type="pres">
      <dgm:prSet presAssocID="{6A266150-6FAA-43EC-BAA4-9C359691DF1D}" presName="dummy" presStyleCnt="0"/>
      <dgm:spPr/>
      <dgm:t>
        <a:bodyPr/>
        <a:lstStyle/>
        <a:p>
          <a:endParaRPr lang="en-US"/>
        </a:p>
      </dgm:t>
    </dgm:pt>
    <dgm:pt modelId="{0712E383-E95A-4380-88C7-07AE6F83AE3F}" type="pres">
      <dgm:prSet presAssocID="{6A266150-6FAA-43EC-BAA4-9C359691DF1D}" presName="node" presStyleLbl="revTx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98DD9FB-0EEA-4F6A-B3A2-ED4EA1C47D59}" type="pres">
      <dgm:prSet presAssocID="{3324DC1F-9A4B-4CFD-9D3F-056E47A18147}" presName="sibTrans" presStyleLbl="node1" presStyleIdx="3" presStyleCnt="4" custScaleX="110000" custScaleY="110000"/>
      <dgm:spPr/>
      <dgm:t>
        <a:bodyPr/>
        <a:lstStyle/>
        <a:p>
          <a:endParaRPr lang="en-US"/>
        </a:p>
      </dgm:t>
    </dgm:pt>
  </dgm:ptLst>
  <dgm:cxnLst>
    <dgm:cxn modelId="{221CBECF-7757-46F8-A31B-76D9E169B221}" srcId="{7D16A541-F056-4898-ACF0-28818ECBACD6}" destId="{4401091B-0CA7-405A-8A32-B074A9210E7C}" srcOrd="0" destOrd="0" parTransId="{57803DF7-91A5-48B3-83AA-D85F158769D4}" sibTransId="{78885510-AEF1-4A1E-AADD-380B43809F85}"/>
    <dgm:cxn modelId="{DA8A5C8D-1EB0-4F72-84AB-EA3FA168DA21}" type="presOf" srcId="{7C36BB61-BA1B-4277-87C8-6E7AB2DF5067}" destId="{83AFE53B-1B92-40BF-8D9B-5D850825C7F1}" srcOrd="0" destOrd="0" presId="urn:microsoft.com/office/officeart/2005/8/layout/cycle1"/>
    <dgm:cxn modelId="{A7D22ACE-5FDB-47CA-AD1A-F2DDE46DC213}" srcId="{061E6B2A-3C18-46A9-BC53-03731E5ED1A5}" destId="{6A266150-6FAA-43EC-BAA4-9C359691DF1D}" srcOrd="3" destOrd="0" parTransId="{B561B568-6EDC-4C8C-B8BC-C8648D2D10B2}" sibTransId="{3324DC1F-9A4B-4CFD-9D3F-056E47A18147}"/>
    <dgm:cxn modelId="{4D7581F7-497D-405D-9724-B7787E089CEF}" srcId="{061E6B2A-3C18-46A9-BC53-03731E5ED1A5}" destId="{C2F15B76-D3F1-4C96-B17C-DEC5759DC916}" srcOrd="2" destOrd="0" parTransId="{5C79FD52-2BB9-4177-91F6-BC500DDFD055}" sibTransId="{FA81947C-2162-4742-8319-68FEE340265E}"/>
    <dgm:cxn modelId="{DCAF57DA-CB93-447D-9AFD-2042DE3D7376}" type="presOf" srcId="{4401091B-0CA7-405A-8A32-B074A9210E7C}" destId="{CC7DEC0A-AA4E-4353-A1B1-E6182137A078}" srcOrd="0" destOrd="1" presId="urn:microsoft.com/office/officeart/2005/8/layout/cycle1"/>
    <dgm:cxn modelId="{54135910-46D8-4AFF-9304-B9C72522863D}" srcId="{061E6B2A-3C18-46A9-BC53-03731E5ED1A5}" destId="{7C36BB61-BA1B-4277-87C8-6E7AB2DF5067}" srcOrd="0" destOrd="0" parTransId="{66E454E7-32D4-40BD-BADD-62B17649AE5E}" sibTransId="{937A2242-CDF1-427E-A448-6073366CE603}"/>
    <dgm:cxn modelId="{40B96275-0A81-49AD-A596-D892A7F0B634}" type="presOf" srcId="{09346596-B2C4-41FB-91CB-1A6ED71AA065}" destId="{C5255D82-33AD-4203-9FB5-E7731EF2E8BA}" srcOrd="0" destOrd="0" presId="urn:microsoft.com/office/officeart/2005/8/layout/cycle1"/>
    <dgm:cxn modelId="{A6311A01-DE40-4B5F-9A22-025BA999B535}" type="presOf" srcId="{7D16A541-F056-4898-ACF0-28818ECBACD6}" destId="{CC7DEC0A-AA4E-4353-A1B1-E6182137A078}" srcOrd="0" destOrd="0" presId="urn:microsoft.com/office/officeart/2005/8/layout/cycle1"/>
    <dgm:cxn modelId="{261C94A6-1EC8-4209-9FDD-73AE24C41096}" type="presOf" srcId="{937A2242-CDF1-427E-A448-6073366CE603}" destId="{75E0F7CD-DA60-4025-BE55-EE644A1092EB}" srcOrd="0" destOrd="0" presId="urn:microsoft.com/office/officeart/2005/8/layout/cycle1"/>
    <dgm:cxn modelId="{7E69E19E-8D04-45BA-B6D9-E59FBFEFB77F}" type="presOf" srcId="{FA81947C-2162-4742-8319-68FEE340265E}" destId="{5FD09593-853E-4B00-A554-801557BE7D33}" srcOrd="0" destOrd="0" presId="urn:microsoft.com/office/officeart/2005/8/layout/cycle1"/>
    <dgm:cxn modelId="{FA86BF6C-65D0-4E32-8C4C-CD1A4D031092}" type="presOf" srcId="{061E6B2A-3C18-46A9-BC53-03731E5ED1A5}" destId="{FAD62084-422D-46A9-90C4-2595F005ED01}" srcOrd="0" destOrd="0" presId="urn:microsoft.com/office/officeart/2005/8/layout/cycle1"/>
    <dgm:cxn modelId="{C77BD6DD-1AF3-4D67-9DE4-AA6E334D89B9}" type="presOf" srcId="{6A266150-6FAA-43EC-BAA4-9C359691DF1D}" destId="{0712E383-E95A-4380-88C7-07AE6F83AE3F}" srcOrd="0" destOrd="0" presId="urn:microsoft.com/office/officeart/2005/8/layout/cycle1"/>
    <dgm:cxn modelId="{76D931F3-7EAB-4CD2-AB9F-019E9504214D}" type="presOf" srcId="{C2F15B76-D3F1-4C96-B17C-DEC5759DC916}" destId="{4A40466E-F786-4607-900C-BF5C4193E3DE}" srcOrd="0" destOrd="0" presId="urn:microsoft.com/office/officeart/2005/8/layout/cycle1"/>
    <dgm:cxn modelId="{CE8368CD-8446-4166-883B-51E9126C946C}" srcId="{061E6B2A-3C18-46A9-BC53-03731E5ED1A5}" destId="{7D16A541-F056-4898-ACF0-28818ECBACD6}" srcOrd="1" destOrd="0" parTransId="{66E183D3-690A-4D1F-B56C-81C2C75A2306}" sibTransId="{09346596-B2C4-41FB-91CB-1A6ED71AA065}"/>
    <dgm:cxn modelId="{8E7C91C3-76C6-49A0-9A63-9342FD142E11}" type="presOf" srcId="{3324DC1F-9A4B-4CFD-9D3F-056E47A18147}" destId="{898DD9FB-0EEA-4F6A-B3A2-ED4EA1C47D59}" srcOrd="0" destOrd="0" presId="urn:microsoft.com/office/officeart/2005/8/layout/cycle1"/>
    <dgm:cxn modelId="{DE1E10F0-7305-4CD2-9013-5C87442B5895}" type="presParOf" srcId="{FAD62084-422D-46A9-90C4-2595F005ED01}" destId="{9124F09C-9CFB-4691-8B84-62BD07DA2863}" srcOrd="0" destOrd="0" presId="urn:microsoft.com/office/officeart/2005/8/layout/cycle1"/>
    <dgm:cxn modelId="{BC88610D-0BDA-4628-AF49-CA4677AA78B9}" type="presParOf" srcId="{FAD62084-422D-46A9-90C4-2595F005ED01}" destId="{83AFE53B-1B92-40BF-8D9B-5D850825C7F1}" srcOrd="1" destOrd="0" presId="urn:microsoft.com/office/officeart/2005/8/layout/cycle1"/>
    <dgm:cxn modelId="{FB2FC189-F057-48C1-99E2-68C6A5AE376B}" type="presParOf" srcId="{FAD62084-422D-46A9-90C4-2595F005ED01}" destId="{75E0F7CD-DA60-4025-BE55-EE644A1092EB}" srcOrd="2" destOrd="0" presId="urn:microsoft.com/office/officeart/2005/8/layout/cycle1"/>
    <dgm:cxn modelId="{79CAFF58-FE4D-456B-BB92-2879BE711EDD}" type="presParOf" srcId="{FAD62084-422D-46A9-90C4-2595F005ED01}" destId="{422387EC-B513-46B2-A73E-2536F954FC56}" srcOrd="3" destOrd="0" presId="urn:microsoft.com/office/officeart/2005/8/layout/cycle1"/>
    <dgm:cxn modelId="{68C6E46F-1E39-451A-92F9-42BC4DB56906}" type="presParOf" srcId="{FAD62084-422D-46A9-90C4-2595F005ED01}" destId="{CC7DEC0A-AA4E-4353-A1B1-E6182137A078}" srcOrd="4" destOrd="0" presId="urn:microsoft.com/office/officeart/2005/8/layout/cycle1"/>
    <dgm:cxn modelId="{58072C45-DCC0-4549-8804-A8681CC55CB6}" type="presParOf" srcId="{FAD62084-422D-46A9-90C4-2595F005ED01}" destId="{C5255D82-33AD-4203-9FB5-E7731EF2E8BA}" srcOrd="5" destOrd="0" presId="urn:microsoft.com/office/officeart/2005/8/layout/cycle1"/>
    <dgm:cxn modelId="{EC9E2B03-4759-45A8-B388-EB846977D952}" type="presParOf" srcId="{FAD62084-422D-46A9-90C4-2595F005ED01}" destId="{091059A1-5767-4A11-A2D4-E22B6A1450F2}" srcOrd="6" destOrd="0" presId="urn:microsoft.com/office/officeart/2005/8/layout/cycle1"/>
    <dgm:cxn modelId="{66E48DA1-8DE6-4FC0-BED5-6344138008A1}" type="presParOf" srcId="{FAD62084-422D-46A9-90C4-2595F005ED01}" destId="{4A40466E-F786-4607-900C-BF5C4193E3DE}" srcOrd="7" destOrd="0" presId="urn:microsoft.com/office/officeart/2005/8/layout/cycle1"/>
    <dgm:cxn modelId="{13C76BAA-4D1B-4E16-B2EB-49C3FCE2AD5B}" type="presParOf" srcId="{FAD62084-422D-46A9-90C4-2595F005ED01}" destId="{5FD09593-853E-4B00-A554-801557BE7D33}" srcOrd="8" destOrd="0" presId="urn:microsoft.com/office/officeart/2005/8/layout/cycle1"/>
    <dgm:cxn modelId="{B0FE8C88-611F-4F97-8C71-A5000DC003A5}" type="presParOf" srcId="{FAD62084-422D-46A9-90C4-2595F005ED01}" destId="{9DC37A07-836B-4B6A-8A1B-3EB6260C39D7}" srcOrd="9" destOrd="0" presId="urn:microsoft.com/office/officeart/2005/8/layout/cycle1"/>
    <dgm:cxn modelId="{B4AA022E-44D9-4FC4-9156-8CDE348570F1}" type="presParOf" srcId="{FAD62084-422D-46A9-90C4-2595F005ED01}" destId="{0712E383-E95A-4380-88C7-07AE6F83AE3F}" srcOrd="10" destOrd="0" presId="urn:microsoft.com/office/officeart/2005/8/layout/cycle1"/>
    <dgm:cxn modelId="{62FB7E62-D619-4ECE-9B13-91CD4F00E27D}" type="presParOf" srcId="{FAD62084-422D-46A9-90C4-2595F005ED01}" destId="{898DD9FB-0EEA-4F6A-B3A2-ED4EA1C47D59}" srcOrd="11" destOrd="0" presId="urn:microsoft.com/office/officeart/2005/8/layout/cycle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AFE53B-1B92-40BF-8D9B-5D850825C7F1}">
      <dsp:nvSpPr>
        <dsp:cNvPr id="0" name=""/>
        <dsp:cNvSpPr/>
      </dsp:nvSpPr>
      <dsp:spPr>
        <a:xfrm>
          <a:off x="2598249" y="75790"/>
          <a:ext cx="1212735" cy="121273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i="0" kern="1200" baseline="0" dirty="0" smtClean="0"/>
            <a:t>COUNCIL</a:t>
          </a:r>
          <a:endParaRPr lang="en-US" sz="1600" b="1" i="0" kern="1200" baseline="0" dirty="0"/>
        </a:p>
      </dsp:txBody>
      <dsp:txXfrm>
        <a:off x="2598249" y="75790"/>
        <a:ext cx="1212735" cy="1212735"/>
      </dsp:txXfrm>
    </dsp:sp>
    <dsp:sp modelId="{75E0F7CD-DA60-4025-BE55-EE644A1092EB}">
      <dsp:nvSpPr>
        <dsp:cNvPr id="0" name=""/>
        <dsp:cNvSpPr/>
      </dsp:nvSpPr>
      <dsp:spPr>
        <a:xfrm>
          <a:off x="292412" y="-171540"/>
          <a:ext cx="3765903" cy="3765903"/>
        </a:xfrm>
        <a:prstGeom prst="circularArrow">
          <a:avLst>
            <a:gd name="adj1" fmla="val 6908"/>
            <a:gd name="adj2" fmla="val 465788"/>
            <a:gd name="adj3" fmla="val 547580"/>
            <a:gd name="adj4" fmla="val 20586632"/>
            <a:gd name="adj5" fmla="val 8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CC7DEC0A-AA4E-4353-A1B1-E6182137A078}">
      <dsp:nvSpPr>
        <dsp:cNvPr id="0" name=""/>
        <dsp:cNvSpPr/>
      </dsp:nvSpPr>
      <dsp:spPr>
        <a:xfrm>
          <a:off x="2598249" y="2134296"/>
          <a:ext cx="1212735" cy="121273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i="0" kern="1200" baseline="0" dirty="0" smtClean="0"/>
            <a:t>LA</a:t>
          </a:r>
          <a:endParaRPr lang="en-US" sz="1600" b="1" i="0" kern="1200" baseline="0" dirty="0"/>
        </a:p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600" b="1" i="0" kern="1200" baseline="0" dirty="0"/>
        </a:p>
      </dsp:txBody>
      <dsp:txXfrm>
        <a:off x="2598249" y="2134296"/>
        <a:ext cx="1212735" cy="1212735"/>
      </dsp:txXfrm>
    </dsp:sp>
    <dsp:sp modelId="{C5255D82-33AD-4203-9FB5-E7731EF2E8BA}">
      <dsp:nvSpPr>
        <dsp:cNvPr id="0" name=""/>
        <dsp:cNvSpPr/>
      </dsp:nvSpPr>
      <dsp:spPr>
        <a:xfrm>
          <a:off x="104116" y="-359835"/>
          <a:ext cx="4142493" cy="4142493"/>
        </a:xfrm>
        <a:prstGeom prst="circularArrow">
          <a:avLst>
            <a:gd name="adj1" fmla="val 6908"/>
            <a:gd name="adj2" fmla="val 465788"/>
            <a:gd name="adj3" fmla="val 5493790"/>
            <a:gd name="adj4" fmla="val 4386632"/>
            <a:gd name="adj5" fmla="val 8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A40466E-F786-4607-900C-BF5C4193E3DE}">
      <dsp:nvSpPr>
        <dsp:cNvPr id="0" name=""/>
        <dsp:cNvSpPr/>
      </dsp:nvSpPr>
      <dsp:spPr>
        <a:xfrm>
          <a:off x="352744" y="2134296"/>
          <a:ext cx="1586731" cy="121273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i="0" kern="1200" baseline="0" dirty="0" smtClean="0"/>
            <a:t>COMMUNITY</a:t>
          </a:r>
          <a:endParaRPr lang="en-US" sz="1600" b="1" i="0" kern="1200" baseline="0" dirty="0"/>
        </a:p>
      </dsp:txBody>
      <dsp:txXfrm>
        <a:off x="352744" y="2134296"/>
        <a:ext cx="1586731" cy="1212735"/>
      </dsp:txXfrm>
    </dsp:sp>
    <dsp:sp modelId="{5FD09593-853E-4B00-A554-801557BE7D33}">
      <dsp:nvSpPr>
        <dsp:cNvPr id="0" name=""/>
        <dsp:cNvSpPr/>
      </dsp:nvSpPr>
      <dsp:spPr>
        <a:xfrm>
          <a:off x="226440" y="-182666"/>
          <a:ext cx="3831156" cy="3765903"/>
        </a:xfrm>
        <a:prstGeom prst="circularArrow">
          <a:avLst>
            <a:gd name="adj1" fmla="val 6908"/>
            <a:gd name="adj2" fmla="val 465788"/>
            <a:gd name="adj3" fmla="val 11347580"/>
            <a:gd name="adj4" fmla="val 9786632"/>
            <a:gd name="adj5" fmla="val 8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0712E383-E95A-4380-88C7-07AE6F83AE3F}">
      <dsp:nvSpPr>
        <dsp:cNvPr id="0" name=""/>
        <dsp:cNvSpPr/>
      </dsp:nvSpPr>
      <dsp:spPr>
        <a:xfrm>
          <a:off x="539742" y="75790"/>
          <a:ext cx="1212735" cy="1212735"/>
        </a:xfrm>
        <a:prstGeom prst="rect">
          <a:avLst/>
        </a:prstGeom>
        <a:noFill/>
        <a:ln w="6350" cap="flat" cmpd="sng" algn="ctr">
          <a:solidFill>
            <a:schemeClr val="dk1">
              <a:alpha val="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i="0" kern="1200" baseline="0" dirty="0" smtClean="0"/>
            <a:t>LA</a:t>
          </a:r>
          <a:endParaRPr lang="en-US" sz="1600" b="1" i="0" kern="1200" baseline="0" dirty="0"/>
        </a:p>
      </dsp:txBody>
      <dsp:txXfrm>
        <a:off x="539742" y="75790"/>
        <a:ext cx="1212735" cy="1212735"/>
      </dsp:txXfrm>
    </dsp:sp>
    <dsp:sp modelId="{898DD9FB-0EEA-4F6A-B3A2-ED4EA1C47D59}">
      <dsp:nvSpPr>
        <dsp:cNvPr id="0" name=""/>
        <dsp:cNvSpPr/>
      </dsp:nvSpPr>
      <dsp:spPr>
        <a:xfrm>
          <a:off x="292412" y="-171540"/>
          <a:ext cx="3765903" cy="3765903"/>
        </a:xfrm>
        <a:prstGeom prst="circularArrow">
          <a:avLst>
            <a:gd name="adj1" fmla="val 6908"/>
            <a:gd name="adj2" fmla="val 465788"/>
            <a:gd name="adj3" fmla="val 16747580"/>
            <a:gd name="adj4" fmla="val 15186632"/>
            <a:gd name="adj5" fmla="val 8059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1">
  <dgm:title val=""/>
  <dgm:desc val=""/>
  <dgm:catLst>
    <dgm:cat type="cycle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alg type="cycle">
          <dgm:param type="stAng" val="0"/>
          <dgm:param type="spanAng" val="360"/>
        </dgm:alg>
      </dgm:if>
      <dgm:else name="Name2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hoose name="Name3">
      <dgm:if name="Name4" func="var" arg="dir" op="equ" val="norm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if>
      <dgm:else name="Name5">
        <dgm:constrLst>
          <dgm:constr type="diam" val="1"/>
          <dgm:constr type="w" for="ch" forName="node" refType="w"/>
          <dgm:constr type="w" for="ch" ptType="sibTrans" refType="w" refFor="ch" refForName="node" fact="0.5"/>
          <dgm:constr type="h" for="ch" ptType="sibTrans" op="equ"/>
          <dgm:constr type="diam" for="ch" ptType="sibTrans" refType="diam" op="equ" fact="-1"/>
          <dgm:constr type="sibSp" refType="w" refFor="ch" refForName="node" fact="0.15"/>
          <dgm:constr type="w" for="ch" forName="dummy" refType="sibSp" fact="2.8"/>
          <dgm:constr type="primFontSz" for="ch" forName="node" op="equ" val="65"/>
        </dgm:constrLst>
      </dgm:else>
    </dgm:choose>
    <dgm:ruleLst>
      <dgm:rule type="diam" val="INF" fact="NaN" max="NaN"/>
    </dgm:ruleLst>
    <dgm:forEach name="nodesForEach" axis="ch" ptType="node">
      <dgm:choose name="Name6">
        <dgm:if name="Name7" axis="par ch" ptType="doc node" func="cnt" op="gt" val="1">
          <dgm:layoutNode name="dummy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</dgm:if>
        <dgm:else name="Name8"/>
      </dgm:choose>
      <dgm:layoutNode name="node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Name11" axis="followSib" ptType="sibTrans" hideLastTrans="0" cnt="1">
            <dgm:layoutNode name="sibTrans" styleLbl="node1">
              <dgm:alg type="conn"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begPad"/>
                <dgm:constr type="endPad"/>
              </dgm:constrLst>
              <dgm:ruleLst/>
            </dgm:layoutNode>
          </dgm:forEach>
        </dgm:if>
        <dgm:else name="Name12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6038" y="0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5108431-F5CD-4B8D-B69D-AC22F6298876}" type="datetimeFigureOut">
              <a:rPr lang="en-AU" smtClean="0"/>
              <a:t>23/11/2022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2650" cy="33543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1038" y="4783138"/>
            <a:ext cx="5445125" cy="39131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6038" y="9440863"/>
            <a:ext cx="2949575" cy="4984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20F803-147E-4009-B2C7-560ADCDC8DE9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7020093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0F803-147E-4009-B2C7-560ADCDC8DE9}" type="slidenum">
              <a:rPr lang="en-AU" smtClean="0"/>
              <a:t>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424924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0F803-147E-4009-B2C7-560ADCDC8DE9}" type="slidenum">
              <a:rPr lang="en-AU" smtClean="0"/>
              <a:t>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357349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1038" y="4783138"/>
            <a:ext cx="5445125" cy="4043362"/>
          </a:xfrm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endParaRPr lang="en-AU" dirty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0F803-147E-4009-B2C7-560ADCDC8DE9}" type="slidenum">
              <a:rPr lang="en-AU" smtClean="0"/>
              <a:t>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975871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0F803-147E-4009-B2C7-560ADCDC8DE9}" type="slidenum">
              <a:rPr lang="en-AU" smtClean="0"/>
              <a:t>4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3588026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AU" dirty="0" smtClean="0"/>
              <a:t>Insert</a:t>
            </a:r>
            <a:r>
              <a:rPr lang="en-AU" baseline="0" dirty="0" smtClean="0"/>
              <a:t> slide after this one giving map of local authorities for relevant region.</a:t>
            </a: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CCEB9F3-AFF0-413F-82AD-8366BAFB4A68}" type="slidenum">
              <a:rPr lang="en-AU" smtClean="0"/>
              <a:t>5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9636975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422276" y="4783138"/>
            <a:ext cx="5962650" cy="5061506"/>
          </a:xfrm>
        </p:spPr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0F803-147E-4009-B2C7-560ADCDC8DE9}" type="slidenum">
              <a:rPr lang="en-AU" smtClean="0"/>
              <a:t>6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5478491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0F803-147E-4009-B2C7-560ADCDC8DE9}" type="slidenum">
              <a:rPr lang="en-AU" smtClean="0"/>
              <a:t>7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31054083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AU" dirty="0" smtClean="0"/>
              <a:t>You may be able to attend by phone or video if the council policy allows it.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AU" dirty="0" smtClean="0"/>
              <a:t>Delegated powers – if</a:t>
            </a:r>
            <a:r>
              <a:rPr lang="en-AU" baseline="0" dirty="0" smtClean="0"/>
              <a:t> you request it the council may decide to give a LA some of the decision-making that would usually just be for council</a:t>
            </a:r>
            <a:endParaRPr lang="en-AU" dirty="0" smtClean="0"/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0F803-147E-4009-B2C7-560ADCDC8DE9}" type="slidenum">
              <a:rPr lang="en-AU" smtClean="0"/>
              <a:t>8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048836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0F803-147E-4009-B2C7-560ADCDC8DE9}" type="slidenum">
              <a:rPr lang="en-AU" smtClean="0"/>
              <a:t>9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4000918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0F803-147E-4009-B2C7-560ADCDC8DE9}" type="slidenum">
              <a:rPr lang="en-AU" smtClean="0"/>
              <a:t>10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9310668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 smtClean="0"/>
          </a:p>
          <a:p>
            <a:r>
              <a:rPr lang="en-AU" b="0" baseline="0" dirty="0" smtClean="0">
                <a:solidFill>
                  <a:srgbClr val="FF0000"/>
                </a:solidFill>
              </a:rPr>
              <a:t>Like a loop - </a:t>
            </a:r>
            <a:r>
              <a:rPr lang="en-AU" b="0" dirty="0" smtClean="0">
                <a:solidFill>
                  <a:srgbClr val="FF0000"/>
                </a:solidFill>
              </a:rPr>
              <a:t>LA members take the views of local communities to council and act as a voice on their behalf</a:t>
            </a:r>
            <a:r>
              <a:rPr lang="en-AU" b="0" baseline="0" dirty="0" smtClean="0">
                <a:solidFill>
                  <a:srgbClr val="FF0000"/>
                </a:solidFill>
              </a:rPr>
              <a:t> and then they take council information and decisions back to community so they are aware of what’s happening to the things that they have raised. </a:t>
            </a:r>
            <a:endParaRPr lang="en-AU" b="0" dirty="0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0F803-147E-4009-B2C7-560ADCDC8DE9}" type="slidenum">
              <a:rPr lang="en-AU" smtClean="0"/>
              <a:t>11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873393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AU" sz="1200" dirty="0" smtClean="0"/>
              <a:t>This could be for improving infrastructure like the playground or street lighting.  Or it could be for services in your community like a child care centre.  Or for a project like recycling waste.</a:t>
            </a:r>
          </a:p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0F803-147E-4009-B2C7-560ADCDC8DE9}" type="slidenum">
              <a:rPr lang="en-AU" smtClean="0"/>
              <a:t>12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71433667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620F803-147E-4009-B2C7-560ADCDC8DE9}" type="slidenum">
              <a:rPr lang="en-AU" smtClean="0"/>
              <a:t>13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14971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Northern Territory Government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1800" y="5654898"/>
            <a:ext cx="2017706" cy="720000"/>
          </a:xfrm>
          <a:prstGeom prst="rect">
            <a:avLst/>
          </a:prstGeom>
        </p:spPr>
      </p:pic>
      <p:sp>
        <p:nvSpPr>
          <p:cNvPr id="12" name="Text Placeholder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85" y="3155270"/>
            <a:ext cx="5234268" cy="2492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1800" baseline="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lvl="0"/>
            <a:r>
              <a:rPr lang="en-US" dirty="0"/>
              <a:t>Speaker/Business unit name</a:t>
            </a:r>
          </a:p>
        </p:txBody>
      </p:sp>
      <p:sp>
        <p:nvSpPr>
          <p:cNvPr id="13" name="Text Placeholder 18"/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509055"/>
            <a:ext cx="5236040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1800" baseline="0">
                <a:solidFill>
                  <a:schemeClr val="bg1"/>
                </a:solidFill>
                <a:latin typeface="+mn-lt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lvl="0"/>
            <a:r>
              <a:rPr lang="en-US" dirty="0"/>
              <a:t>Department of &lt;AGENCY NAME&gt;</a:t>
            </a:r>
            <a:endParaRPr lang="en-AU" dirty="0"/>
          </a:p>
        </p:txBody>
      </p:sp>
      <p:sp>
        <p:nvSpPr>
          <p:cNvPr id="14" name="Title 1"/>
          <p:cNvSpPr>
            <a:spLocks noGrp="1"/>
          </p:cNvSpPr>
          <p:nvPr>
            <p:ph type="title" hasCustomPrompt="1"/>
          </p:nvPr>
        </p:nvSpPr>
        <p:spPr>
          <a:xfrm>
            <a:off x="504000" y="1694458"/>
            <a:ext cx="5235153" cy="1322388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3774595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5"/>
          </p:nvPr>
        </p:nvSpPr>
        <p:spPr>
          <a:xfrm>
            <a:off x="6126388" y="0"/>
            <a:ext cx="6122987" cy="68453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txBody>
          <a:bodyPr anchor="t"/>
          <a:lstStyle>
            <a:lvl1pPr marL="0" indent="0" algn="ctr">
              <a:lnSpc>
                <a:spcPct val="100000"/>
              </a:lnSpc>
              <a:spcBef>
                <a:spcPts val="2000"/>
              </a:spcBef>
              <a:buNone/>
              <a:defRPr sz="3000" baseline="0">
                <a:solidFill>
                  <a:srgbClr val="454347"/>
                </a:solidFill>
              </a:defRPr>
            </a:lvl1pPr>
          </a:lstStyle>
          <a:p>
            <a:r>
              <a:rPr lang="en-US"/>
              <a:t>Click icon to add picture</a:t>
            </a:r>
            <a:endParaRPr lang="en-AU" dirty="0"/>
          </a:p>
        </p:txBody>
      </p:sp>
      <p:pic>
        <p:nvPicPr>
          <p:cNvPr id="4" name="Picture 3" descr="Northern Territory Government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99638" y="5654898"/>
            <a:ext cx="2017706" cy="720000"/>
          </a:xfrm>
          <a:prstGeom prst="rect">
            <a:avLst/>
          </a:prstGeom>
        </p:spPr>
      </p:pic>
      <p:sp>
        <p:nvSpPr>
          <p:cNvPr id="5" name="Text Placeholder 14"/>
          <p:cNvSpPr>
            <a:spLocks noGrp="1"/>
          </p:cNvSpPr>
          <p:nvPr>
            <p:ph type="body" sz="quarter" idx="13" hasCustomPrompt="1"/>
          </p:nvPr>
        </p:nvSpPr>
        <p:spPr>
          <a:xfrm>
            <a:off x="504885" y="3155270"/>
            <a:ext cx="5234268" cy="2492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1800" baseline="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lvl="0"/>
            <a:r>
              <a:rPr lang="en-US" dirty="0"/>
              <a:t>Speaker/Business unit name</a:t>
            </a:r>
          </a:p>
        </p:txBody>
      </p:sp>
      <p:sp>
        <p:nvSpPr>
          <p:cNvPr id="6" name="Text Placeholder 18"/>
          <p:cNvSpPr>
            <a:spLocks noGrp="1"/>
          </p:cNvSpPr>
          <p:nvPr>
            <p:ph type="body" sz="quarter" idx="14" hasCustomPrompt="1"/>
          </p:nvPr>
        </p:nvSpPr>
        <p:spPr>
          <a:xfrm>
            <a:off x="504000" y="509055"/>
            <a:ext cx="5236040" cy="249299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1800" baseline="0">
                <a:solidFill>
                  <a:schemeClr val="bg1"/>
                </a:solidFill>
                <a:latin typeface="+mn-lt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lvl="0"/>
            <a:r>
              <a:rPr lang="en-US" dirty="0"/>
              <a:t>Department of &lt;AGENCY NAME&gt;</a:t>
            </a:r>
            <a:endParaRPr lang="en-AU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504000" y="1694458"/>
            <a:ext cx="5235153" cy="1322388"/>
          </a:xfrm>
          <a:prstGeom prst="rect">
            <a:avLst/>
          </a:prstGeom>
        </p:spPr>
        <p:txBody>
          <a:bodyPr lIns="0" rIns="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Presentation title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3494221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rafura Blue - 1 placehol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867600" y="355998"/>
            <a:ext cx="10508768" cy="718667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4392"/>
              </a:lnSpc>
              <a:spcAft>
                <a:spcPts val="1464"/>
              </a:spcAft>
              <a:defRPr b="0" baseline="0">
                <a:solidFill>
                  <a:srgbClr val="1F1F5F"/>
                </a:solidFill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867600" y="1314327"/>
            <a:ext cx="10508768" cy="4408312"/>
          </a:xfrm>
          <a:prstGeom prst="rect">
            <a:avLst/>
          </a:prstGeom>
        </p:spPr>
        <p:txBody>
          <a:bodyPr tIns="0">
            <a:normAutofit/>
          </a:bodyPr>
          <a:lstStyle>
            <a:lvl1pPr marL="0" indent="0">
              <a:lnSpc>
                <a:spcPts val="2662"/>
              </a:lnSpc>
              <a:spcBef>
                <a:spcPts val="0"/>
              </a:spcBef>
              <a:buFont typeface="Arial" panose="020B0604020202020204" pitchFamily="34" charset="0"/>
              <a:buNone/>
              <a:defRPr sz="2396">
                <a:solidFill>
                  <a:srgbClr val="454347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951387" indent="-342900">
              <a:buFont typeface="Arial" panose="020B0604020202020204" pitchFamily="34" charset="0"/>
              <a:buChar char="•"/>
              <a:defRPr/>
            </a:lvl2pPr>
            <a:lvl3pPr marL="1559875" indent="-342900">
              <a:buFont typeface="Arial" panose="020B0604020202020204" pitchFamily="34" charset="0"/>
              <a:buChar char="•"/>
              <a:defRPr>
                <a:solidFill>
                  <a:srgbClr val="454347"/>
                </a:solidFill>
              </a:defRPr>
            </a:lvl3pPr>
            <a:lvl4pPr marL="2111212" indent="-285750">
              <a:buFont typeface="Arial" panose="020B0604020202020204" pitchFamily="34" charset="0"/>
              <a:buChar char="•"/>
              <a:defRPr/>
            </a:lvl4pPr>
            <a:lvl5pPr marL="2719700" indent="-285750">
              <a:buFont typeface="Arial" panose="020B0604020202020204" pitchFamily="34" charset="0"/>
              <a:buChar char="•"/>
              <a:defRPr>
                <a:solidFill>
                  <a:srgbClr val="454347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cxnSp>
        <p:nvCxnSpPr>
          <p:cNvPr id="5" name="Straight Connector 4" descr="Bottom page border"/>
          <p:cNvCxnSpPr/>
          <p:nvPr userDrawn="1"/>
        </p:nvCxnSpPr>
        <p:spPr>
          <a:xfrm>
            <a:off x="335827" y="5988889"/>
            <a:ext cx="11571146" cy="0"/>
          </a:xfrm>
          <a:prstGeom prst="line">
            <a:avLst/>
          </a:prstGeom>
          <a:ln w="1270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7" name="Picture 6" descr="Northern Territory Government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6526" y="6179357"/>
            <a:ext cx="1190447" cy="42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0418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Arafura Blue - 2 placeholder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Straight Connector 4" descr="Bottom page border"/>
          <p:cNvCxnSpPr/>
          <p:nvPr userDrawn="1"/>
        </p:nvCxnSpPr>
        <p:spPr>
          <a:xfrm>
            <a:off x="335827" y="5988889"/>
            <a:ext cx="11571146" cy="0"/>
          </a:xfrm>
          <a:prstGeom prst="line">
            <a:avLst/>
          </a:prstGeom>
          <a:ln w="1270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Content Placeholder 2"/>
          <p:cNvSpPr>
            <a:spLocks noGrp="1"/>
          </p:cNvSpPr>
          <p:nvPr>
            <p:ph idx="10" hasCustomPrompt="1"/>
          </p:nvPr>
        </p:nvSpPr>
        <p:spPr>
          <a:xfrm>
            <a:off x="867599" y="1314327"/>
            <a:ext cx="5249732" cy="4408312"/>
          </a:xfrm>
          <a:prstGeom prst="rect">
            <a:avLst/>
          </a:prstGeom>
        </p:spPr>
        <p:txBody>
          <a:bodyPr tIns="0">
            <a:normAutofit/>
          </a:bodyPr>
          <a:lstStyle>
            <a:lvl1pPr marL="0" indent="0">
              <a:lnSpc>
                <a:spcPts val="2662"/>
              </a:lnSpc>
              <a:spcBef>
                <a:spcPts val="0"/>
              </a:spcBef>
              <a:buFont typeface="Lato Light" panose="020F0502020204030203" pitchFamily="34" charset="0"/>
              <a:buNone/>
              <a:defRPr sz="2396">
                <a:solidFill>
                  <a:srgbClr val="454347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8487" indent="0">
              <a:buNone/>
              <a:defRPr/>
            </a:lvl2pPr>
            <a:lvl3pPr marL="1216975" indent="0">
              <a:buNone/>
              <a:defRPr/>
            </a:lvl3pPr>
            <a:lvl4pPr marL="1825462" indent="0">
              <a:buNone/>
              <a:defRPr/>
            </a:lvl4pPr>
            <a:lvl5pPr marL="2433950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  <p:sp>
        <p:nvSpPr>
          <p:cNvPr id="8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314221" y="1314327"/>
            <a:ext cx="5109768" cy="4408312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sz="2396" dirty="0">
                <a:solidFill>
                  <a:srgbClr val="454347"/>
                </a:solidFill>
                <a:latin typeface="+mn-lt"/>
              </a:defRPr>
            </a:lvl1pPr>
            <a:lvl2pPr>
              <a:defRPr sz="3194"/>
            </a:lvl2pPr>
            <a:lvl3pPr>
              <a:defRPr sz="2662"/>
            </a:lvl3pPr>
            <a:lvl4pPr>
              <a:defRPr sz="2396"/>
            </a:lvl4pPr>
            <a:lvl5pPr>
              <a:defRPr sz="2396"/>
            </a:lvl5pPr>
            <a:lvl6pPr>
              <a:defRPr sz="2396"/>
            </a:lvl6pPr>
            <a:lvl7pPr>
              <a:defRPr sz="2396"/>
            </a:lvl7pPr>
            <a:lvl8pPr>
              <a:defRPr sz="2396"/>
            </a:lvl8pPr>
            <a:lvl9pPr>
              <a:defRPr sz="2396"/>
            </a:lvl9pPr>
          </a:lstStyle>
          <a:p>
            <a:pPr lvl="0"/>
            <a:r>
              <a:rPr lang="en-US" dirty="0"/>
              <a:t>&lt;Graphics&gt;</a:t>
            </a:r>
          </a:p>
        </p:txBody>
      </p:sp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867600" y="355998"/>
            <a:ext cx="10556389" cy="718667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4392"/>
              </a:lnSpc>
              <a:spcAft>
                <a:spcPts val="1464"/>
              </a:spcAft>
              <a:defRPr b="0" baseline="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  <p:pic>
        <p:nvPicPr>
          <p:cNvPr id="10" name="Picture 9" descr="Northern Territory Government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6526" y="6179357"/>
            <a:ext cx="1190447" cy="42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469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ral Pink - 2 placeholder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>
            <a:spLocks noGrp="1"/>
          </p:cNvSpPr>
          <p:nvPr>
            <p:ph idx="10" hasCustomPrompt="1"/>
          </p:nvPr>
        </p:nvSpPr>
        <p:spPr>
          <a:xfrm>
            <a:off x="863999" y="1316765"/>
            <a:ext cx="5227949" cy="4416491"/>
          </a:xfrm>
          <a:prstGeom prst="rect">
            <a:avLst/>
          </a:prstGeom>
        </p:spPr>
        <p:txBody>
          <a:bodyPr tIns="0">
            <a:normAutofit/>
          </a:bodyPr>
          <a:lstStyle>
            <a:lvl1pPr marL="0" indent="0">
              <a:lnSpc>
                <a:spcPts val="2651"/>
              </a:lnSpc>
              <a:spcBef>
                <a:spcPts val="0"/>
              </a:spcBef>
              <a:buFont typeface="Lato Light" panose="020F0502020204030203" pitchFamily="34" charset="0"/>
              <a:buNone/>
              <a:defRPr sz="2386">
                <a:solidFill>
                  <a:srgbClr val="454347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5992" indent="0">
              <a:buNone/>
              <a:defRPr/>
            </a:lvl2pPr>
            <a:lvl3pPr marL="1211985" indent="0">
              <a:buNone/>
              <a:defRPr/>
            </a:lvl3pPr>
            <a:lvl4pPr marL="1817978" indent="0">
              <a:buNone/>
              <a:defRPr/>
            </a:lvl4pPr>
            <a:lvl5pPr marL="2423971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  <p:sp>
        <p:nvSpPr>
          <p:cNvPr id="18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88021" y="1316765"/>
            <a:ext cx="5088566" cy="441649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sz="2386" dirty="0">
                <a:solidFill>
                  <a:srgbClr val="454347"/>
                </a:solidFill>
                <a:latin typeface="+mn-lt"/>
              </a:defRPr>
            </a:lvl1pPr>
            <a:lvl2pPr>
              <a:defRPr sz="3181"/>
            </a:lvl2pPr>
            <a:lvl3pPr>
              <a:defRPr sz="2651"/>
            </a:lvl3pPr>
            <a:lvl4pPr>
              <a:defRPr sz="2386"/>
            </a:lvl4pPr>
            <a:lvl5pPr>
              <a:defRPr sz="2386"/>
            </a:lvl5pPr>
            <a:lvl6pPr>
              <a:defRPr sz="2386"/>
            </a:lvl6pPr>
            <a:lvl7pPr>
              <a:defRPr sz="2386"/>
            </a:lvl7pPr>
            <a:lvl8pPr>
              <a:defRPr sz="2386"/>
            </a:lvl8pPr>
            <a:lvl9pPr>
              <a:defRPr sz="2386"/>
            </a:lvl9pPr>
          </a:lstStyle>
          <a:p>
            <a:pPr lvl="0"/>
            <a:r>
              <a:rPr lang="en-US" dirty="0"/>
              <a:t>&lt;Graphics&gt;</a:t>
            </a: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356659"/>
            <a:ext cx="10512587" cy="72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4374"/>
              </a:lnSpc>
              <a:spcAft>
                <a:spcPts val="1458"/>
              </a:spcAft>
              <a:defRPr b="0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973890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ral Pink - Section titl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>
            <a:spLocks noChangeAspect="1"/>
          </p:cNvSpPr>
          <p:nvPr userDrawn="1"/>
        </p:nvSpPr>
        <p:spPr>
          <a:xfrm>
            <a:off x="-8136184" y="-1977950"/>
            <a:ext cx="15517696" cy="15517696"/>
          </a:xfrm>
          <a:prstGeom prst="rect">
            <a:avLst/>
          </a:prstGeom>
          <a:blipFill dpi="0" rotWithShape="1">
            <a:blip r:embed="rId2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838200" y="1809758"/>
            <a:ext cx="6543312" cy="1325563"/>
          </a:xfrm>
        </p:spPr>
        <p:txBody>
          <a:bodyPr/>
          <a:lstStyle>
            <a:lvl1pPr>
              <a:defRPr baseline="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Section 1 heading</a:t>
            </a:r>
            <a:br>
              <a:rPr lang="en-US" dirty="0"/>
            </a:br>
            <a:r>
              <a:rPr lang="en-US" dirty="0"/>
              <a:t>second line</a:t>
            </a:r>
            <a:endParaRPr lang="en-AU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10144538" y="3463300"/>
            <a:ext cx="1785745" cy="3323987"/>
          </a:xfrm>
        </p:spPr>
        <p:txBody>
          <a:bodyPr wrap="none" lIns="0" tIns="0" rIns="0" bIns="0" anchor="ctr">
            <a:spAutoFit/>
          </a:bodyPr>
          <a:lstStyle>
            <a:lvl1pPr marL="0" indent="0" algn="ctr">
              <a:spcBef>
                <a:spcPts val="0"/>
              </a:spcBef>
              <a:buNone/>
              <a:defRPr sz="24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4150770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ral Pink - Section title with imag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>
            <a:spLocks noChangeAspect="1"/>
          </p:cNvSpPr>
          <p:nvPr userDrawn="1"/>
        </p:nvSpPr>
        <p:spPr>
          <a:xfrm>
            <a:off x="-4402529" y="-2638441"/>
            <a:ext cx="15453307" cy="15546486"/>
          </a:xfrm>
          <a:prstGeom prst="rect">
            <a:avLst/>
          </a:prstGeom>
          <a:blipFill dpi="0" rotWithShape="1">
            <a:blip r:embed="rId2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793"/>
          </a:p>
        </p:txBody>
      </p:sp>
      <p:sp>
        <p:nvSpPr>
          <p:cNvPr id="16" name="object 9"/>
          <p:cNvSpPr txBox="1">
            <a:spLocks noGrp="1"/>
          </p:cNvSpPr>
          <p:nvPr>
            <p:ph type="title" hasCustomPrompt="1"/>
          </p:nvPr>
        </p:nvSpPr>
        <p:spPr>
          <a:xfrm>
            <a:off x="3801305" y="1718302"/>
            <a:ext cx="3217474" cy="9892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12648">
              <a:lnSpc>
                <a:spcPts val="3745"/>
              </a:lnSpc>
              <a:spcBef>
                <a:spcPts val="100"/>
              </a:spcBef>
              <a:defRPr sz="3187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marL="12700">
              <a:lnSpc>
                <a:spcPts val="3760"/>
              </a:lnSpc>
              <a:spcBef>
                <a:spcPts val="100"/>
              </a:spcBef>
            </a:pPr>
            <a:r>
              <a:rPr lang="en-US" spc="5" dirty="0"/>
              <a:t>Section 1</a:t>
            </a:r>
            <a:r>
              <a:rPr lang="en-US" spc="-90" dirty="0"/>
              <a:t> </a:t>
            </a:r>
            <a:r>
              <a:rPr lang="en-US" dirty="0"/>
              <a:t>heading</a:t>
            </a:r>
            <a:br>
              <a:rPr lang="en-US" dirty="0"/>
            </a:br>
            <a:r>
              <a:rPr lang="en-US" spc="-10" dirty="0"/>
              <a:t>second </a:t>
            </a:r>
            <a:r>
              <a:rPr lang="en-US" spc="-5" dirty="0"/>
              <a:t>line</a:t>
            </a:r>
            <a:endParaRPr spc="-5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 hasCustomPrompt="1"/>
          </p:nvPr>
        </p:nvSpPr>
        <p:spPr>
          <a:xfrm>
            <a:off x="10102748" y="3479573"/>
            <a:ext cx="1777730" cy="3310458"/>
          </a:xfrm>
        </p:spPr>
        <p:txBody>
          <a:bodyPr wrap="none" lIns="0" tIns="0" rIns="0" bIns="0" anchor="ctr">
            <a:spAutoFit/>
          </a:bodyPr>
          <a:lstStyle>
            <a:lvl1pPr marL="0" indent="0" algn="ctr">
              <a:spcBef>
                <a:spcPts val="0"/>
              </a:spcBef>
              <a:buNone/>
              <a:defRPr sz="23902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1</a:t>
            </a:r>
          </a:p>
        </p:txBody>
      </p:sp>
      <p:sp>
        <p:nvSpPr>
          <p:cNvPr id="18" name="Picture Placeholder 2" descr="Decorative"/>
          <p:cNvSpPr>
            <a:spLocks noGrp="1"/>
          </p:cNvSpPr>
          <p:nvPr>
            <p:ph type="pic" sz="quarter" idx="12"/>
          </p:nvPr>
        </p:nvSpPr>
        <p:spPr>
          <a:xfrm>
            <a:off x="1" y="-9542"/>
            <a:ext cx="3324660" cy="6867543"/>
          </a:xfrm>
          <a:solidFill>
            <a:schemeClr val="bg1"/>
          </a:solidFill>
        </p:spPr>
        <p:txBody>
          <a:bodyPr/>
          <a:lstStyle>
            <a:lvl1pPr marL="0" marR="0" indent="0" algn="ctr" defTabSz="12119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marL="0" marR="0" lvl="0" indent="0" algn="l" defTabSz="12119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AU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4685219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ral Pink - 1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356659"/>
            <a:ext cx="10465163" cy="720000"/>
          </a:xfrm>
        </p:spPr>
        <p:txBody>
          <a:bodyPr>
            <a:noAutofit/>
          </a:bodyPr>
          <a:lstStyle>
            <a:lvl1pPr>
              <a:lnSpc>
                <a:spcPts val="4374"/>
              </a:lnSpc>
              <a:spcAft>
                <a:spcPts val="1458"/>
              </a:spcAft>
              <a:defRPr b="0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 hasCustomPrompt="1"/>
          </p:nvPr>
        </p:nvSpPr>
        <p:spPr>
          <a:xfrm>
            <a:off x="864000" y="1316765"/>
            <a:ext cx="10465163" cy="4416491"/>
          </a:xfrm>
        </p:spPr>
        <p:txBody>
          <a:bodyPr tIns="0">
            <a:normAutofit/>
          </a:bodyPr>
          <a:lstStyle>
            <a:lvl1pPr marL="0" indent="0">
              <a:lnSpc>
                <a:spcPts val="2651"/>
              </a:lnSpc>
              <a:spcBef>
                <a:spcPts val="0"/>
              </a:spcBef>
              <a:buFont typeface="Arial" panose="020B0604020202020204" pitchFamily="34" charset="0"/>
              <a:buNone/>
              <a:defRPr sz="2386">
                <a:solidFill>
                  <a:srgbClr val="454347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5992" indent="0">
              <a:buNone/>
              <a:defRPr/>
            </a:lvl2pPr>
            <a:lvl3pPr marL="1211985" indent="0">
              <a:buNone/>
              <a:defRPr/>
            </a:lvl3pPr>
            <a:lvl4pPr marL="1817978" indent="0">
              <a:buNone/>
              <a:defRPr/>
            </a:lvl4pPr>
            <a:lvl5pPr marL="2423971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</p:spTree>
    <p:extLst>
      <p:ext uri="{BB962C8B-B14F-4D97-AF65-F5344CB8AC3E}">
        <p14:creationId xmlns:p14="http://schemas.microsoft.com/office/powerpoint/2010/main" val="374458000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ral Pink - 2 placeholder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>
            <a:spLocks noGrp="1"/>
          </p:cNvSpPr>
          <p:nvPr>
            <p:ph idx="10" hasCustomPrompt="1"/>
          </p:nvPr>
        </p:nvSpPr>
        <p:spPr>
          <a:xfrm>
            <a:off x="863999" y="1316765"/>
            <a:ext cx="5227949" cy="4416491"/>
          </a:xfrm>
          <a:prstGeom prst="rect">
            <a:avLst/>
          </a:prstGeom>
        </p:spPr>
        <p:txBody>
          <a:bodyPr tIns="0">
            <a:normAutofit/>
          </a:bodyPr>
          <a:lstStyle>
            <a:lvl1pPr marL="0" indent="0">
              <a:lnSpc>
                <a:spcPts val="2651"/>
              </a:lnSpc>
              <a:spcBef>
                <a:spcPts val="0"/>
              </a:spcBef>
              <a:buFont typeface="Lato Light" panose="020F0502020204030203" pitchFamily="34" charset="0"/>
              <a:buNone/>
              <a:defRPr sz="2386">
                <a:solidFill>
                  <a:srgbClr val="454347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5992" indent="0">
              <a:buNone/>
              <a:defRPr/>
            </a:lvl2pPr>
            <a:lvl3pPr marL="1211985" indent="0">
              <a:buNone/>
              <a:defRPr/>
            </a:lvl3pPr>
            <a:lvl4pPr marL="1817978" indent="0">
              <a:buNone/>
              <a:defRPr/>
            </a:lvl4pPr>
            <a:lvl5pPr marL="2423971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  <p:sp>
        <p:nvSpPr>
          <p:cNvPr id="18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88021" y="1316765"/>
            <a:ext cx="5088566" cy="441649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sz="2386" dirty="0">
                <a:solidFill>
                  <a:srgbClr val="454347"/>
                </a:solidFill>
                <a:latin typeface="+mn-lt"/>
              </a:defRPr>
            </a:lvl1pPr>
            <a:lvl2pPr>
              <a:defRPr sz="3181"/>
            </a:lvl2pPr>
            <a:lvl3pPr>
              <a:defRPr sz="2651"/>
            </a:lvl3pPr>
            <a:lvl4pPr>
              <a:defRPr sz="2386"/>
            </a:lvl4pPr>
            <a:lvl5pPr>
              <a:defRPr sz="2386"/>
            </a:lvl5pPr>
            <a:lvl6pPr>
              <a:defRPr sz="2386"/>
            </a:lvl6pPr>
            <a:lvl7pPr>
              <a:defRPr sz="2386"/>
            </a:lvl7pPr>
            <a:lvl8pPr>
              <a:defRPr sz="2386"/>
            </a:lvl8pPr>
            <a:lvl9pPr>
              <a:defRPr sz="2386"/>
            </a:lvl9pPr>
          </a:lstStyle>
          <a:p>
            <a:pPr lvl="0"/>
            <a:r>
              <a:rPr lang="en-US" dirty="0"/>
              <a:t>&lt;Graphics&gt;</a:t>
            </a: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356659"/>
            <a:ext cx="10512587" cy="72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4374"/>
              </a:lnSpc>
              <a:spcAft>
                <a:spcPts val="1458"/>
              </a:spcAft>
              <a:defRPr b="0" baseline="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768282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ky Blue - Section titl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>
            <a:spLocks noChangeAspect="1"/>
          </p:cNvSpPr>
          <p:nvPr userDrawn="1"/>
        </p:nvSpPr>
        <p:spPr>
          <a:xfrm>
            <a:off x="-8102424" y="-1981620"/>
            <a:ext cx="15453307" cy="15546486"/>
          </a:xfrm>
          <a:prstGeom prst="rect">
            <a:avLst/>
          </a:prstGeom>
          <a:blipFill dpi="0" rotWithShape="1">
            <a:blip r:embed="rId2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793"/>
          </a:p>
        </p:txBody>
      </p:sp>
      <p:sp>
        <p:nvSpPr>
          <p:cNvPr id="13" name="object 9"/>
          <p:cNvSpPr txBox="1">
            <a:spLocks noGrp="1"/>
          </p:cNvSpPr>
          <p:nvPr>
            <p:ph type="title" hasCustomPrompt="1"/>
          </p:nvPr>
        </p:nvSpPr>
        <p:spPr>
          <a:xfrm>
            <a:off x="489261" y="1727926"/>
            <a:ext cx="3217474" cy="10021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12648">
              <a:lnSpc>
                <a:spcPts val="3745"/>
              </a:lnSpc>
              <a:spcBef>
                <a:spcPts val="100"/>
              </a:spcBef>
              <a:defRPr sz="3187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marL="12700">
              <a:lnSpc>
                <a:spcPts val="3760"/>
              </a:lnSpc>
              <a:spcBef>
                <a:spcPts val="100"/>
              </a:spcBef>
            </a:pPr>
            <a:r>
              <a:rPr spc="5" dirty="0"/>
              <a:t>Section </a:t>
            </a:r>
            <a:r>
              <a:rPr lang="en-AU" spc="5" dirty="0"/>
              <a:t>2</a:t>
            </a:r>
            <a:r>
              <a:rPr spc="-90" dirty="0"/>
              <a:t> </a:t>
            </a:r>
            <a:r>
              <a:rPr dirty="0"/>
              <a:t>heading</a:t>
            </a:r>
          </a:p>
          <a:p>
            <a:pPr marL="12700">
              <a:lnSpc>
                <a:spcPts val="3760"/>
              </a:lnSpc>
            </a:pPr>
            <a:r>
              <a:rPr spc="-10" dirty="0"/>
              <a:t>second </a:t>
            </a:r>
            <a:r>
              <a:rPr spc="-5" dirty="0"/>
              <a:t>line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10102748" y="3479573"/>
            <a:ext cx="1777730" cy="3310458"/>
          </a:xfrm>
        </p:spPr>
        <p:txBody>
          <a:bodyPr wrap="none" lIns="0" tIns="0" rIns="0" bIns="0" anchor="ctr">
            <a:spAutoFit/>
          </a:bodyPr>
          <a:lstStyle>
            <a:lvl1pPr marL="0" indent="0" algn="ctr">
              <a:spcBef>
                <a:spcPts val="0"/>
              </a:spcBef>
              <a:buNone/>
              <a:defRPr sz="23902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6454939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ky Blue - Section title with image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>
            <a:spLocks noChangeAspect="1"/>
          </p:cNvSpPr>
          <p:nvPr userDrawn="1"/>
        </p:nvSpPr>
        <p:spPr>
          <a:xfrm>
            <a:off x="-4402529" y="-2638441"/>
            <a:ext cx="15453307" cy="15546486"/>
          </a:xfrm>
          <a:prstGeom prst="rect">
            <a:avLst/>
          </a:prstGeom>
          <a:blipFill dpi="0" rotWithShape="1">
            <a:blip r:embed="rId2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793"/>
          </a:p>
        </p:txBody>
      </p:sp>
      <p:sp>
        <p:nvSpPr>
          <p:cNvPr id="12" name="object 7"/>
          <p:cNvSpPr/>
          <p:nvPr userDrawn="1"/>
        </p:nvSpPr>
        <p:spPr>
          <a:xfrm>
            <a:off x="6353439" y="0"/>
            <a:ext cx="313653" cy="217573"/>
          </a:xfrm>
          <a:custGeom>
            <a:avLst/>
            <a:gdLst/>
            <a:ahLst/>
            <a:cxnLst/>
            <a:rect l="l" t="t" r="r" b="b"/>
            <a:pathLst>
              <a:path w="314959" h="217170">
                <a:moveTo>
                  <a:pt x="0" y="216959"/>
                </a:moveTo>
                <a:lnTo>
                  <a:pt x="42592" y="183589"/>
                </a:lnTo>
                <a:lnTo>
                  <a:pt x="85014" y="151571"/>
                </a:lnTo>
                <a:lnTo>
                  <a:pt x="127267" y="120898"/>
                </a:lnTo>
                <a:lnTo>
                  <a:pt x="169355" y="91566"/>
                </a:lnTo>
                <a:lnTo>
                  <a:pt x="211280" y="63568"/>
                </a:lnTo>
                <a:lnTo>
                  <a:pt x="253046" y="36899"/>
                </a:lnTo>
                <a:lnTo>
                  <a:pt x="294654" y="11555"/>
                </a:lnTo>
                <a:lnTo>
                  <a:pt x="314591" y="0"/>
                </a:lnTo>
              </a:path>
            </a:pathLst>
          </a:custGeom>
          <a:ln w="17233">
            <a:solidFill>
              <a:srgbClr val="FFFFFF">
                <a:alpha val="10000"/>
              </a:srgbClr>
            </a:solidFill>
          </a:ln>
        </p:spPr>
        <p:txBody>
          <a:bodyPr wrap="square" lIns="0" tIns="0" rIns="0" bIns="0" rtlCol="0"/>
          <a:lstStyle/>
          <a:p>
            <a:endParaRPr sz="1793"/>
          </a:p>
        </p:txBody>
      </p:sp>
      <p:sp>
        <p:nvSpPr>
          <p:cNvPr id="16" name="object 9"/>
          <p:cNvSpPr txBox="1">
            <a:spLocks noGrp="1"/>
          </p:cNvSpPr>
          <p:nvPr>
            <p:ph type="title" hasCustomPrompt="1"/>
          </p:nvPr>
        </p:nvSpPr>
        <p:spPr>
          <a:xfrm>
            <a:off x="3801305" y="1718302"/>
            <a:ext cx="3217474" cy="9892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12648">
              <a:lnSpc>
                <a:spcPts val="3745"/>
              </a:lnSpc>
              <a:spcBef>
                <a:spcPts val="100"/>
              </a:spcBef>
              <a:defRPr sz="3187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marL="12700">
              <a:lnSpc>
                <a:spcPts val="3760"/>
              </a:lnSpc>
              <a:spcBef>
                <a:spcPts val="100"/>
              </a:spcBef>
            </a:pPr>
            <a:r>
              <a:rPr lang="en-US" spc="5" dirty="0"/>
              <a:t>Section 2</a:t>
            </a:r>
            <a:r>
              <a:rPr lang="en-US" spc="-90" dirty="0"/>
              <a:t> </a:t>
            </a:r>
            <a:r>
              <a:rPr lang="en-US" dirty="0"/>
              <a:t>heading</a:t>
            </a:r>
            <a:br>
              <a:rPr lang="en-US" dirty="0"/>
            </a:br>
            <a:r>
              <a:rPr lang="en-US" spc="-10" dirty="0"/>
              <a:t>second </a:t>
            </a:r>
            <a:r>
              <a:rPr lang="en-US" spc="-5" dirty="0"/>
              <a:t>line</a:t>
            </a:r>
            <a:endParaRPr spc="-5" dirty="0"/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10102748" y="3479573"/>
            <a:ext cx="1777730" cy="3310458"/>
          </a:xfrm>
        </p:spPr>
        <p:txBody>
          <a:bodyPr wrap="none" lIns="0" tIns="0" rIns="0" bIns="0" anchor="ctr">
            <a:spAutoFit/>
          </a:bodyPr>
          <a:lstStyle>
            <a:lvl1pPr marL="0" indent="0" algn="ctr">
              <a:spcBef>
                <a:spcPts val="0"/>
              </a:spcBef>
              <a:buNone/>
              <a:defRPr sz="23902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2</a:t>
            </a:r>
          </a:p>
        </p:txBody>
      </p:sp>
      <p:sp>
        <p:nvSpPr>
          <p:cNvPr id="18" name="Picture Placeholder 2" descr="Decorative"/>
          <p:cNvSpPr>
            <a:spLocks noGrp="1"/>
          </p:cNvSpPr>
          <p:nvPr>
            <p:ph type="pic" sz="quarter" idx="12"/>
          </p:nvPr>
        </p:nvSpPr>
        <p:spPr>
          <a:xfrm>
            <a:off x="1" y="0"/>
            <a:ext cx="3324660" cy="6858000"/>
          </a:xfrm>
          <a:solidFill>
            <a:schemeClr val="bg2"/>
          </a:solidFill>
        </p:spPr>
        <p:txBody>
          <a:bodyPr/>
          <a:lstStyle>
            <a:lvl1pPr marL="0" marR="0" indent="0" algn="l" defTabSz="12119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marL="0" marR="0" lvl="0" indent="0" algn="l" defTabSz="12119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AU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32697407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ky Blue - 1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356659"/>
            <a:ext cx="10465163" cy="720000"/>
          </a:xfrm>
        </p:spPr>
        <p:txBody>
          <a:bodyPr>
            <a:noAutofit/>
          </a:bodyPr>
          <a:lstStyle>
            <a:lvl1pPr>
              <a:lnSpc>
                <a:spcPts val="4374"/>
              </a:lnSpc>
              <a:spcAft>
                <a:spcPts val="1458"/>
              </a:spcAft>
              <a:defRPr sz="4382" b="0">
                <a:solidFill>
                  <a:schemeClr val="accent2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 hasCustomPrompt="1"/>
          </p:nvPr>
        </p:nvSpPr>
        <p:spPr>
          <a:xfrm>
            <a:off x="864000" y="1316765"/>
            <a:ext cx="10465163" cy="4416491"/>
          </a:xfrm>
        </p:spPr>
        <p:txBody>
          <a:bodyPr tIns="0">
            <a:normAutofit/>
          </a:bodyPr>
          <a:lstStyle>
            <a:lvl1pPr marL="0" indent="0">
              <a:lnSpc>
                <a:spcPts val="2651"/>
              </a:lnSpc>
              <a:spcBef>
                <a:spcPts val="0"/>
              </a:spcBef>
              <a:buFont typeface="Arial" panose="020B0604020202020204" pitchFamily="34" charset="0"/>
              <a:buNone/>
              <a:defRPr sz="2386"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5992" indent="0">
              <a:buNone/>
              <a:defRPr/>
            </a:lvl2pPr>
            <a:lvl3pPr marL="1211985" indent="0">
              <a:buNone/>
              <a:defRPr/>
            </a:lvl3pPr>
            <a:lvl4pPr marL="1817978" indent="0">
              <a:buNone/>
              <a:defRPr/>
            </a:lvl4pPr>
            <a:lvl5pPr marL="2423971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</p:spTree>
    <p:extLst>
      <p:ext uri="{BB962C8B-B14F-4D97-AF65-F5344CB8AC3E}">
        <p14:creationId xmlns:p14="http://schemas.microsoft.com/office/powerpoint/2010/main" val="196185897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ky Blue - 2 placeholder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>
            <a:spLocks noGrp="1"/>
          </p:cNvSpPr>
          <p:nvPr>
            <p:ph idx="10" hasCustomPrompt="1"/>
          </p:nvPr>
        </p:nvSpPr>
        <p:spPr>
          <a:xfrm>
            <a:off x="863999" y="1316765"/>
            <a:ext cx="5227949" cy="4416491"/>
          </a:xfrm>
          <a:prstGeom prst="rect">
            <a:avLst/>
          </a:prstGeom>
        </p:spPr>
        <p:txBody>
          <a:bodyPr tIns="0">
            <a:normAutofit/>
          </a:bodyPr>
          <a:lstStyle>
            <a:lvl1pPr marL="0" indent="0">
              <a:lnSpc>
                <a:spcPts val="2651"/>
              </a:lnSpc>
              <a:spcBef>
                <a:spcPts val="0"/>
              </a:spcBef>
              <a:buFont typeface="Lato Light" panose="020F0502020204030203" pitchFamily="34" charset="0"/>
              <a:buNone/>
              <a:defRPr sz="2386">
                <a:solidFill>
                  <a:srgbClr val="454347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5992" indent="0">
              <a:buNone/>
              <a:defRPr/>
            </a:lvl2pPr>
            <a:lvl3pPr marL="1211985" indent="0">
              <a:buNone/>
              <a:defRPr/>
            </a:lvl3pPr>
            <a:lvl4pPr marL="1817978" indent="0">
              <a:buNone/>
              <a:defRPr/>
            </a:lvl4pPr>
            <a:lvl5pPr marL="2423971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  <p:sp>
        <p:nvSpPr>
          <p:cNvPr id="18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88021" y="1316765"/>
            <a:ext cx="5088566" cy="441649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sz="2386" dirty="0">
                <a:solidFill>
                  <a:srgbClr val="454347"/>
                </a:solidFill>
                <a:latin typeface="+mn-lt"/>
              </a:defRPr>
            </a:lvl1pPr>
            <a:lvl2pPr>
              <a:defRPr sz="3181"/>
            </a:lvl2pPr>
            <a:lvl3pPr>
              <a:defRPr sz="2651"/>
            </a:lvl3pPr>
            <a:lvl4pPr>
              <a:defRPr sz="2386"/>
            </a:lvl4pPr>
            <a:lvl5pPr>
              <a:defRPr sz="2386"/>
            </a:lvl5pPr>
            <a:lvl6pPr>
              <a:defRPr sz="2386"/>
            </a:lvl6pPr>
            <a:lvl7pPr>
              <a:defRPr sz="2386"/>
            </a:lvl7pPr>
            <a:lvl8pPr>
              <a:defRPr sz="2386"/>
            </a:lvl8pPr>
            <a:lvl9pPr>
              <a:defRPr sz="2386"/>
            </a:lvl9pPr>
          </a:lstStyle>
          <a:p>
            <a:pPr lvl="0"/>
            <a:r>
              <a:rPr lang="en-US" dirty="0"/>
              <a:t>&lt;Graphics&gt;</a:t>
            </a: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356659"/>
            <a:ext cx="10512587" cy="72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4374"/>
              </a:lnSpc>
              <a:spcAft>
                <a:spcPts val="1458"/>
              </a:spcAft>
              <a:defRPr b="0" baseline="0">
                <a:solidFill>
                  <a:schemeClr val="accent2"/>
                </a:solidFill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7838285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l Blue - Section titl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>
            <a:spLocks noChangeAspect="1"/>
          </p:cNvSpPr>
          <p:nvPr userDrawn="1"/>
        </p:nvSpPr>
        <p:spPr>
          <a:xfrm>
            <a:off x="-8102424" y="-1981620"/>
            <a:ext cx="15453307" cy="15546486"/>
          </a:xfrm>
          <a:prstGeom prst="rect">
            <a:avLst/>
          </a:prstGeom>
          <a:blipFill dpi="0" rotWithShape="1">
            <a:blip r:embed="rId2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793"/>
          </a:p>
        </p:txBody>
      </p:sp>
      <p:sp>
        <p:nvSpPr>
          <p:cNvPr id="13" name="object 9"/>
          <p:cNvSpPr txBox="1">
            <a:spLocks noGrp="1"/>
          </p:cNvSpPr>
          <p:nvPr>
            <p:ph type="title" hasCustomPrompt="1"/>
          </p:nvPr>
        </p:nvSpPr>
        <p:spPr>
          <a:xfrm>
            <a:off x="489261" y="1727926"/>
            <a:ext cx="3217474" cy="10021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12648">
              <a:lnSpc>
                <a:spcPts val="3745"/>
              </a:lnSpc>
              <a:spcBef>
                <a:spcPts val="100"/>
              </a:spcBef>
              <a:defRPr sz="3187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marL="12700">
              <a:lnSpc>
                <a:spcPts val="3760"/>
              </a:lnSpc>
              <a:spcBef>
                <a:spcPts val="100"/>
              </a:spcBef>
            </a:pPr>
            <a:r>
              <a:rPr spc="5" dirty="0"/>
              <a:t>Section </a:t>
            </a:r>
            <a:r>
              <a:rPr lang="en-AU" dirty="0"/>
              <a:t>3</a:t>
            </a:r>
            <a:r>
              <a:rPr spc="-90" dirty="0"/>
              <a:t> </a:t>
            </a:r>
            <a:r>
              <a:rPr dirty="0"/>
              <a:t>heading</a:t>
            </a:r>
          </a:p>
          <a:p>
            <a:pPr marL="12700">
              <a:lnSpc>
                <a:spcPts val="3760"/>
              </a:lnSpc>
            </a:pPr>
            <a:r>
              <a:rPr spc="-10" dirty="0"/>
              <a:t>second </a:t>
            </a:r>
            <a:r>
              <a:rPr spc="-5" dirty="0"/>
              <a:t>line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10102748" y="3479573"/>
            <a:ext cx="1777730" cy="3310458"/>
          </a:xfrm>
        </p:spPr>
        <p:txBody>
          <a:bodyPr wrap="none" lIns="0" tIns="0" rIns="0" bIns="0" anchor="ctr">
            <a:spAutoFit/>
          </a:bodyPr>
          <a:lstStyle>
            <a:lvl1pPr marL="0" indent="0" algn="ctr">
              <a:spcBef>
                <a:spcPts val="0"/>
              </a:spcBef>
              <a:buNone/>
              <a:defRPr sz="23902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716784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eal Blue - Section title with image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>
            <a:spLocks noChangeAspect="1"/>
          </p:cNvSpPr>
          <p:nvPr userDrawn="1"/>
        </p:nvSpPr>
        <p:spPr>
          <a:xfrm>
            <a:off x="-4402529" y="-2638441"/>
            <a:ext cx="15453307" cy="15546486"/>
          </a:xfrm>
          <a:prstGeom prst="rect">
            <a:avLst/>
          </a:prstGeom>
          <a:blipFill dpi="0" rotWithShape="1">
            <a:blip r:embed="rId2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793"/>
          </a:p>
        </p:txBody>
      </p:sp>
      <p:sp>
        <p:nvSpPr>
          <p:cNvPr id="12" name="object 7"/>
          <p:cNvSpPr/>
          <p:nvPr userDrawn="1"/>
        </p:nvSpPr>
        <p:spPr>
          <a:xfrm>
            <a:off x="6353439" y="0"/>
            <a:ext cx="313653" cy="217573"/>
          </a:xfrm>
          <a:custGeom>
            <a:avLst/>
            <a:gdLst/>
            <a:ahLst/>
            <a:cxnLst/>
            <a:rect l="l" t="t" r="r" b="b"/>
            <a:pathLst>
              <a:path w="314959" h="217170">
                <a:moveTo>
                  <a:pt x="0" y="216959"/>
                </a:moveTo>
                <a:lnTo>
                  <a:pt x="42592" y="183589"/>
                </a:lnTo>
                <a:lnTo>
                  <a:pt x="85014" y="151571"/>
                </a:lnTo>
                <a:lnTo>
                  <a:pt x="127267" y="120898"/>
                </a:lnTo>
                <a:lnTo>
                  <a:pt x="169355" y="91566"/>
                </a:lnTo>
                <a:lnTo>
                  <a:pt x="211280" y="63568"/>
                </a:lnTo>
                <a:lnTo>
                  <a:pt x="253046" y="36899"/>
                </a:lnTo>
                <a:lnTo>
                  <a:pt x="294654" y="11555"/>
                </a:lnTo>
                <a:lnTo>
                  <a:pt x="314591" y="0"/>
                </a:lnTo>
              </a:path>
            </a:pathLst>
          </a:custGeom>
          <a:ln w="17233">
            <a:solidFill>
              <a:srgbClr val="FFFFFF">
                <a:alpha val="10000"/>
              </a:srgbClr>
            </a:solidFill>
          </a:ln>
        </p:spPr>
        <p:txBody>
          <a:bodyPr wrap="square" lIns="0" tIns="0" rIns="0" bIns="0" rtlCol="0"/>
          <a:lstStyle/>
          <a:p>
            <a:endParaRPr sz="1793"/>
          </a:p>
        </p:txBody>
      </p:sp>
      <p:sp>
        <p:nvSpPr>
          <p:cNvPr id="16" name="object 9"/>
          <p:cNvSpPr txBox="1">
            <a:spLocks noGrp="1"/>
          </p:cNvSpPr>
          <p:nvPr>
            <p:ph type="title" hasCustomPrompt="1"/>
          </p:nvPr>
        </p:nvSpPr>
        <p:spPr>
          <a:xfrm>
            <a:off x="3801305" y="1718302"/>
            <a:ext cx="3217474" cy="9892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12648">
              <a:lnSpc>
                <a:spcPts val="3745"/>
              </a:lnSpc>
              <a:spcBef>
                <a:spcPts val="100"/>
              </a:spcBef>
              <a:defRPr sz="3187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marL="12700">
              <a:lnSpc>
                <a:spcPts val="3760"/>
              </a:lnSpc>
              <a:spcBef>
                <a:spcPts val="100"/>
              </a:spcBef>
            </a:pPr>
            <a:r>
              <a:rPr lang="en-US" spc="5" dirty="0"/>
              <a:t>Section 3</a:t>
            </a:r>
            <a:r>
              <a:rPr lang="en-US" spc="-90" dirty="0"/>
              <a:t> </a:t>
            </a:r>
            <a:r>
              <a:rPr lang="en-US" dirty="0"/>
              <a:t>heading</a:t>
            </a:r>
            <a:br>
              <a:rPr lang="en-US" dirty="0"/>
            </a:br>
            <a:r>
              <a:rPr lang="en-US" spc="-10" dirty="0"/>
              <a:t>second </a:t>
            </a:r>
            <a:r>
              <a:rPr lang="en-US" spc="-5" dirty="0"/>
              <a:t>line</a:t>
            </a:r>
            <a:endParaRPr spc="-5" dirty="0"/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10102748" y="3479573"/>
            <a:ext cx="1777730" cy="3310458"/>
          </a:xfrm>
        </p:spPr>
        <p:txBody>
          <a:bodyPr wrap="none" lIns="0" tIns="0" rIns="0" bIns="0" anchor="ctr">
            <a:spAutoFit/>
          </a:bodyPr>
          <a:lstStyle>
            <a:lvl1pPr marL="0" indent="0" algn="ctr">
              <a:spcBef>
                <a:spcPts val="0"/>
              </a:spcBef>
              <a:buNone/>
              <a:defRPr sz="23902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3</a:t>
            </a:r>
          </a:p>
        </p:txBody>
      </p:sp>
      <p:sp>
        <p:nvSpPr>
          <p:cNvPr id="19" name="Picture Placeholder 2" descr="Decorative"/>
          <p:cNvSpPr>
            <a:spLocks noGrp="1"/>
          </p:cNvSpPr>
          <p:nvPr>
            <p:ph type="pic" sz="quarter" idx="12"/>
          </p:nvPr>
        </p:nvSpPr>
        <p:spPr>
          <a:xfrm>
            <a:off x="1" y="0"/>
            <a:ext cx="3324660" cy="6858000"/>
          </a:xfrm>
          <a:solidFill>
            <a:schemeClr val="bg1"/>
          </a:solidFill>
        </p:spPr>
        <p:txBody>
          <a:bodyPr/>
          <a:lstStyle>
            <a:lvl1pPr marL="0" marR="0" indent="0" algn="l" defTabSz="12119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marL="0" marR="0" lvl="0" indent="0" algn="l" defTabSz="12119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AU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6028385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l Blue - 1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356659"/>
            <a:ext cx="10465163" cy="720000"/>
          </a:xfrm>
        </p:spPr>
        <p:txBody>
          <a:bodyPr>
            <a:noAutofit/>
          </a:bodyPr>
          <a:lstStyle>
            <a:lvl1pPr>
              <a:lnSpc>
                <a:spcPts val="4374"/>
              </a:lnSpc>
              <a:spcAft>
                <a:spcPts val="1458"/>
              </a:spcAft>
              <a:defRPr b="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 hasCustomPrompt="1"/>
          </p:nvPr>
        </p:nvSpPr>
        <p:spPr>
          <a:xfrm>
            <a:off x="864000" y="1316765"/>
            <a:ext cx="10465163" cy="4416491"/>
          </a:xfrm>
        </p:spPr>
        <p:txBody>
          <a:bodyPr tIns="0">
            <a:normAutofit/>
          </a:bodyPr>
          <a:lstStyle>
            <a:lvl1pPr marL="0" indent="0">
              <a:lnSpc>
                <a:spcPts val="2651"/>
              </a:lnSpc>
              <a:spcBef>
                <a:spcPts val="0"/>
              </a:spcBef>
              <a:buFont typeface="Arial" panose="020B0604020202020204" pitchFamily="34" charset="0"/>
              <a:buNone/>
              <a:defRPr sz="2386"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5992" indent="0">
              <a:buNone/>
              <a:defRPr/>
            </a:lvl2pPr>
            <a:lvl3pPr marL="1211985" indent="0">
              <a:buNone/>
              <a:defRPr/>
            </a:lvl3pPr>
            <a:lvl4pPr marL="1817978" indent="0">
              <a:buNone/>
              <a:defRPr/>
            </a:lvl4pPr>
            <a:lvl5pPr marL="2423971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</p:spTree>
    <p:extLst>
      <p:ext uri="{BB962C8B-B14F-4D97-AF65-F5344CB8AC3E}">
        <p14:creationId xmlns:p14="http://schemas.microsoft.com/office/powerpoint/2010/main" val="176590407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eal Blue - 2 placeholder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>
            <a:spLocks noGrp="1"/>
          </p:cNvSpPr>
          <p:nvPr>
            <p:ph idx="10" hasCustomPrompt="1"/>
          </p:nvPr>
        </p:nvSpPr>
        <p:spPr>
          <a:xfrm>
            <a:off x="863999" y="1316765"/>
            <a:ext cx="5227949" cy="4416491"/>
          </a:xfrm>
          <a:prstGeom prst="rect">
            <a:avLst/>
          </a:prstGeom>
        </p:spPr>
        <p:txBody>
          <a:bodyPr tIns="0">
            <a:normAutofit/>
          </a:bodyPr>
          <a:lstStyle>
            <a:lvl1pPr marL="0" indent="0">
              <a:lnSpc>
                <a:spcPts val="2651"/>
              </a:lnSpc>
              <a:spcBef>
                <a:spcPts val="0"/>
              </a:spcBef>
              <a:buFont typeface="Lato Light" panose="020F0502020204030203" pitchFamily="34" charset="0"/>
              <a:buNone/>
              <a:defRPr sz="2386">
                <a:solidFill>
                  <a:srgbClr val="454347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5992" indent="0">
              <a:buNone/>
              <a:defRPr/>
            </a:lvl2pPr>
            <a:lvl3pPr marL="1211985" indent="0">
              <a:buNone/>
              <a:defRPr/>
            </a:lvl3pPr>
            <a:lvl4pPr marL="1817978" indent="0">
              <a:buNone/>
              <a:defRPr/>
            </a:lvl4pPr>
            <a:lvl5pPr marL="2423971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  <p:sp>
        <p:nvSpPr>
          <p:cNvPr id="18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88021" y="1316765"/>
            <a:ext cx="5088566" cy="441649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sz="2386" dirty="0">
                <a:solidFill>
                  <a:srgbClr val="454347"/>
                </a:solidFill>
                <a:latin typeface="+mn-lt"/>
              </a:defRPr>
            </a:lvl1pPr>
            <a:lvl2pPr>
              <a:defRPr sz="3181"/>
            </a:lvl2pPr>
            <a:lvl3pPr>
              <a:defRPr sz="2651"/>
            </a:lvl3pPr>
            <a:lvl4pPr>
              <a:defRPr sz="2386"/>
            </a:lvl4pPr>
            <a:lvl5pPr>
              <a:defRPr sz="2386"/>
            </a:lvl5pPr>
            <a:lvl6pPr>
              <a:defRPr sz="2386"/>
            </a:lvl6pPr>
            <a:lvl7pPr>
              <a:defRPr sz="2386"/>
            </a:lvl7pPr>
            <a:lvl8pPr>
              <a:defRPr sz="2386"/>
            </a:lvl8pPr>
            <a:lvl9pPr>
              <a:defRPr sz="2386"/>
            </a:lvl9pPr>
          </a:lstStyle>
          <a:p>
            <a:pPr lvl="0"/>
            <a:r>
              <a:rPr lang="en-US" dirty="0"/>
              <a:t>&lt;Graphics&gt;</a:t>
            </a: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356659"/>
            <a:ext cx="10512587" cy="72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4374"/>
              </a:lnSpc>
              <a:spcAft>
                <a:spcPts val="1458"/>
              </a:spcAft>
              <a:defRPr b="0" baseline="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314091899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ine Red - Section titl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>
            <a:spLocks noChangeAspect="1"/>
          </p:cNvSpPr>
          <p:nvPr userDrawn="1"/>
        </p:nvSpPr>
        <p:spPr>
          <a:xfrm>
            <a:off x="-8102424" y="-1981620"/>
            <a:ext cx="15453307" cy="15546486"/>
          </a:xfrm>
          <a:prstGeom prst="rect">
            <a:avLst/>
          </a:prstGeom>
          <a:blipFill dpi="0" rotWithShape="1">
            <a:blip r:embed="rId2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793"/>
          </a:p>
        </p:txBody>
      </p:sp>
      <p:sp>
        <p:nvSpPr>
          <p:cNvPr id="13" name="object 9"/>
          <p:cNvSpPr txBox="1">
            <a:spLocks noGrp="1"/>
          </p:cNvSpPr>
          <p:nvPr>
            <p:ph type="title" hasCustomPrompt="1"/>
          </p:nvPr>
        </p:nvSpPr>
        <p:spPr>
          <a:xfrm>
            <a:off x="489261" y="1734350"/>
            <a:ext cx="3217474" cy="9892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12648">
              <a:lnSpc>
                <a:spcPts val="3745"/>
              </a:lnSpc>
              <a:spcBef>
                <a:spcPts val="100"/>
              </a:spcBef>
              <a:defRPr sz="3187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marL="12700">
              <a:lnSpc>
                <a:spcPts val="3760"/>
              </a:lnSpc>
              <a:spcBef>
                <a:spcPts val="100"/>
              </a:spcBef>
            </a:pPr>
            <a:r>
              <a:rPr lang="en-US" spc="5" dirty="0"/>
              <a:t>Section 4</a:t>
            </a:r>
            <a:r>
              <a:rPr lang="en-US" spc="-90" dirty="0"/>
              <a:t> </a:t>
            </a:r>
            <a:r>
              <a:rPr lang="en-US" dirty="0"/>
              <a:t>heading</a:t>
            </a:r>
            <a:br>
              <a:rPr lang="en-US" dirty="0"/>
            </a:br>
            <a:r>
              <a:rPr lang="en-US" spc="-10" dirty="0"/>
              <a:t>second </a:t>
            </a:r>
            <a:r>
              <a:rPr lang="en-US" spc="-5" dirty="0"/>
              <a:t>line</a:t>
            </a:r>
            <a:endParaRPr spc="-5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10102748" y="3479573"/>
            <a:ext cx="1777730" cy="3310458"/>
          </a:xfrm>
        </p:spPr>
        <p:txBody>
          <a:bodyPr wrap="none" lIns="0" tIns="0" rIns="0" bIns="0" anchor="ctr">
            <a:spAutoFit/>
          </a:bodyPr>
          <a:lstStyle>
            <a:lvl1pPr marL="0" indent="0" algn="ctr">
              <a:spcBef>
                <a:spcPts val="0"/>
              </a:spcBef>
              <a:buNone/>
              <a:defRPr sz="23902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90232248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Rubine Red - Section title with image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>
            <a:spLocks noChangeAspect="1"/>
          </p:cNvSpPr>
          <p:nvPr userDrawn="1"/>
        </p:nvSpPr>
        <p:spPr>
          <a:xfrm>
            <a:off x="-4402529" y="-2638441"/>
            <a:ext cx="15453307" cy="15546486"/>
          </a:xfrm>
          <a:prstGeom prst="rect">
            <a:avLst/>
          </a:prstGeom>
          <a:blipFill dpi="0" rotWithShape="1">
            <a:blip r:embed="rId2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793"/>
          </a:p>
        </p:txBody>
      </p:sp>
      <p:sp>
        <p:nvSpPr>
          <p:cNvPr id="12" name="object 7"/>
          <p:cNvSpPr/>
          <p:nvPr userDrawn="1"/>
        </p:nvSpPr>
        <p:spPr>
          <a:xfrm>
            <a:off x="6353439" y="0"/>
            <a:ext cx="313653" cy="217573"/>
          </a:xfrm>
          <a:custGeom>
            <a:avLst/>
            <a:gdLst/>
            <a:ahLst/>
            <a:cxnLst/>
            <a:rect l="l" t="t" r="r" b="b"/>
            <a:pathLst>
              <a:path w="314959" h="217170">
                <a:moveTo>
                  <a:pt x="0" y="216959"/>
                </a:moveTo>
                <a:lnTo>
                  <a:pt x="42592" y="183589"/>
                </a:lnTo>
                <a:lnTo>
                  <a:pt x="85014" y="151571"/>
                </a:lnTo>
                <a:lnTo>
                  <a:pt x="127267" y="120898"/>
                </a:lnTo>
                <a:lnTo>
                  <a:pt x="169355" y="91566"/>
                </a:lnTo>
                <a:lnTo>
                  <a:pt x="211280" y="63568"/>
                </a:lnTo>
                <a:lnTo>
                  <a:pt x="253046" y="36899"/>
                </a:lnTo>
                <a:lnTo>
                  <a:pt x="294654" y="11555"/>
                </a:lnTo>
                <a:lnTo>
                  <a:pt x="314591" y="0"/>
                </a:lnTo>
              </a:path>
            </a:pathLst>
          </a:custGeom>
          <a:ln w="17233">
            <a:solidFill>
              <a:srgbClr val="FFFFFF">
                <a:alpha val="10000"/>
              </a:srgbClr>
            </a:solidFill>
          </a:ln>
        </p:spPr>
        <p:txBody>
          <a:bodyPr wrap="square" lIns="0" tIns="0" rIns="0" bIns="0" rtlCol="0"/>
          <a:lstStyle/>
          <a:p>
            <a:endParaRPr sz="1793"/>
          </a:p>
        </p:txBody>
      </p:sp>
      <p:sp>
        <p:nvSpPr>
          <p:cNvPr id="16" name="object 9"/>
          <p:cNvSpPr txBox="1">
            <a:spLocks noGrp="1"/>
          </p:cNvSpPr>
          <p:nvPr>
            <p:ph type="title" hasCustomPrompt="1"/>
          </p:nvPr>
        </p:nvSpPr>
        <p:spPr>
          <a:xfrm>
            <a:off x="3801305" y="1718302"/>
            <a:ext cx="3217474" cy="9892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12648">
              <a:lnSpc>
                <a:spcPts val="3745"/>
              </a:lnSpc>
              <a:spcBef>
                <a:spcPts val="100"/>
              </a:spcBef>
              <a:defRPr sz="3187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marL="12700">
              <a:lnSpc>
                <a:spcPts val="3760"/>
              </a:lnSpc>
              <a:spcBef>
                <a:spcPts val="100"/>
              </a:spcBef>
            </a:pPr>
            <a:r>
              <a:rPr lang="en-US" spc="5" dirty="0"/>
              <a:t>Section 4</a:t>
            </a:r>
            <a:r>
              <a:rPr lang="en-US" spc="-90" dirty="0"/>
              <a:t> </a:t>
            </a:r>
            <a:r>
              <a:rPr lang="en-US" dirty="0"/>
              <a:t>heading</a:t>
            </a:r>
            <a:br>
              <a:rPr lang="en-US" dirty="0"/>
            </a:br>
            <a:r>
              <a:rPr lang="en-US" spc="-10" dirty="0"/>
              <a:t>second </a:t>
            </a:r>
            <a:r>
              <a:rPr lang="en-US" spc="-5" dirty="0"/>
              <a:t>line</a:t>
            </a:r>
            <a:endParaRPr spc="-5" dirty="0"/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10102748" y="3479573"/>
            <a:ext cx="1777730" cy="3310458"/>
          </a:xfrm>
        </p:spPr>
        <p:txBody>
          <a:bodyPr wrap="none" lIns="0" tIns="0" rIns="0" bIns="0" anchor="ctr">
            <a:spAutoFit/>
          </a:bodyPr>
          <a:lstStyle>
            <a:lvl1pPr marL="0" indent="0" algn="ctr">
              <a:spcBef>
                <a:spcPts val="0"/>
              </a:spcBef>
              <a:buNone/>
              <a:defRPr sz="23902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4</a:t>
            </a:r>
          </a:p>
        </p:txBody>
      </p:sp>
      <p:sp>
        <p:nvSpPr>
          <p:cNvPr id="18" name="Picture Placeholder 2" descr="Decorative"/>
          <p:cNvSpPr>
            <a:spLocks noGrp="1"/>
          </p:cNvSpPr>
          <p:nvPr>
            <p:ph type="pic" sz="quarter" idx="12"/>
          </p:nvPr>
        </p:nvSpPr>
        <p:spPr>
          <a:xfrm>
            <a:off x="1" y="0"/>
            <a:ext cx="3324660" cy="6858000"/>
          </a:xfrm>
          <a:solidFill>
            <a:schemeClr val="bg1"/>
          </a:solidFill>
        </p:spPr>
        <p:txBody>
          <a:bodyPr/>
          <a:lstStyle>
            <a:lvl1pPr marL="0" marR="0" indent="0" algn="l" defTabSz="12119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marL="0" marR="0" lvl="0" indent="0" algn="l" defTabSz="12119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AU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27776001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ubine Red - 1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356659"/>
            <a:ext cx="10465163" cy="720000"/>
          </a:xfrm>
        </p:spPr>
        <p:txBody>
          <a:bodyPr>
            <a:noAutofit/>
          </a:bodyPr>
          <a:lstStyle>
            <a:lvl1pPr>
              <a:lnSpc>
                <a:spcPts val="4374"/>
              </a:lnSpc>
              <a:spcAft>
                <a:spcPts val="1458"/>
              </a:spcAft>
              <a:defRPr b="0" baseline="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 hasCustomPrompt="1"/>
          </p:nvPr>
        </p:nvSpPr>
        <p:spPr>
          <a:xfrm>
            <a:off x="864000" y="1316765"/>
            <a:ext cx="10465163" cy="4416491"/>
          </a:xfrm>
        </p:spPr>
        <p:txBody>
          <a:bodyPr tIns="0">
            <a:normAutofit/>
          </a:bodyPr>
          <a:lstStyle>
            <a:lvl1pPr marL="0" indent="0">
              <a:lnSpc>
                <a:spcPts val="2651"/>
              </a:lnSpc>
              <a:spcBef>
                <a:spcPts val="0"/>
              </a:spcBef>
              <a:buFont typeface="Arial" panose="020B0604020202020204" pitchFamily="34" charset="0"/>
              <a:buNone/>
              <a:defRPr sz="2386"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5992" indent="0">
              <a:buNone/>
              <a:defRPr/>
            </a:lvl2pPr>
            <a:lvl3pPr marL="1211985" indent="0">
              <a:buNone/>
              <a:defRPr/>
            </a:lvl3pPr>
            <a:lvl4pPr marL="1817978" indent="0">
              <a:buNone/>
              <a:defRPr/>
            </a:lvl4pPr>
            <a:lvl5pPr marL="2423971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</p:spTree>
    <p:extLst>
      <p:ext uri="{BB962C8B-B14F-4D97-AF65-F5344CB8AC3E}">
        <p14:creationId xmlns:p14="http://schemas.microsoft.com/office/powerpoint/2010/main" val="423234751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Rubine Red - 2 placeholder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>
            <a:spLocks noGrp="1"/>
          </p:cNvSpPr>
          <p:nvPr>
            <p:ph idx="10" hasCustomPrompt="1"/>
          </p:nvPr>
        </p:nvSpPr>
        <p:spPr>
          <a:xfrm>
            <a:off x="863999" y="1316765"/>
            <a:ext cx="5227949" cy="4416491"/>
          </a:xfrm>
          <a:prstGeom prst="rect">
            <a:avLst/>
          </a:prstGeom>
        </p:spPr>
        <p:txBody>
          <a:bodyPr tIns="0">
            <a:normAutofit/>
          </a:bodyPr>
          <a:lstStyle>
            <a:lvl1pPr marL="0" indent="0">
              <a:lnSpc>
                <a:spcPts val="2651"/>
              </a:lnSpc>
              <a:spcBef>
                <a:spcPts val="0"/>
              </a:spcBef>
              <a:buFont typeface="Lato Light" panose="020F0502020204030203" pitchFamily="34" charset="0"/>
              <a:buNone/>
              <a:defRPr sz="2386">
                <a:solidFill>
                  <a:srgbClr val="454347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5992" indent="0">
              <a:buNone/>
              <a:defRPr/>
            </a:lvl2pPr>
            <a:lvl3pPr marL="1211985" indent="0">
              <a:buNone/>
              <a:defRPr/>
            </a:lvl3pPr>
            <a:lvl4pPr marL="1817978" indent="0">
              <a:buNone/>
              <a:defRPr/>
            </a:lvl4pPr>
            <a:lvl5pPr marL="2423971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  <p:sp>
        <p:nvSpPr>
          <p:cNvPr id="18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88021" y="1316765"/>
            <a:ext cx="5088566" cy="441649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sz="2386" dirty="0">
                <a:solidFill>
                  <a:srgbClr val="454347"/>
                </a:solidFill>
                <a:latin typeface="+mn-lt"/>
              </a:defRPr>
            </a:lvl1pPr>
            <a:lvl2pPr>
              <a:defRPr sz="3181"/>
            </a:lvl2pPr>
            <a:lvl3pPr>
              <a:defRPr sz="2651"/>
            </a:lvl3pPr>
            <a:lvl4pPr>
              <a:defRPr sz="2386"/>
            </a:lvl4pPr>
            <a:lvl5pPr>
              <a:defRPr sz="2386"/>
            </a:lvl5pPr>
            <a:lvl6pPr>
              <a:defRPr sz="2386"/>
            </a:lvl6pPr>
            <a:lvl7pPr>
              <a:defRPr sz="2386"/>
            </a:lvl7pPr>
            <a:lvl8pPr>
              <a:defRPr sz="2386"/>
            </a:lvl8pPr>
            <a:lvl9pPr>
              <a:defRPr sz="2386"/>
            </a:lvl9pPr>
          </a:lstStyle>
          <a:p>
            <a:pPr lvl="0"/>
            <a:r>
              <a:rPr lang="en-US" dirty="0"/>
              <a:t>&lt;Graphics&gt;</a:t>
            </a: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356659"/>
            <a:ext cx="10512587" cy="72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4374"/>
              </a:lnSpc>
              <a:spcAft>
                <a:spcPts val="1458"/>
              </a:spcAft>
              <a:defRPr b="0" baseline="0">
                <a:solidFill>
                  <a:schemeClr val="accent4"/>
                </a:solidFill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0987375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ep Mauve - section titl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>
            <a:spLocks noChangeAspect="1"/>
          </p:cNvSpPr>
          <p:nvPr userDrawn="1"/>
        </p:nvSpPr>
        <p:spPr>
          <a:xfrm>
            <a:off x="-8102424" y="-1981620"/>
            <a:ext cx="15453307" cy="15546486"/>
          </a:xfrm>
          <a:prstGeom prst="rect">
            <a:avLst/>
          </a:prstGeom>
          <a:blipFill dpi="0" rotWithShape="1">
            <a:blip r:embed="rId2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793"/>
          </a:p>
        </p:txBody>
      </p:sp>
      <p:sp>
        <p:nvSpPr>
          <p:cNvPr id="13" name="object 9"/>
          <p:cNvSpPr txBox="1">
            <a:spLocks noGrp="1"/>
          </p:cNvSpPr>
          <p:nvPr>
            <p:ph type="title" hasCustomPrompt="1"/>
          </p:nvPr>
        </p:nvSpPr>
        <p:spPr>
          <a:xfrm>
            <a:off x="489261" y="1727926"/>
            <a:ext cx="3217474" cy="10021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12648">
              <a:lnSpc>
                <a:spcPts val="3745"/>
              </a:lnSpc>
              <a:spcBef>
                <a:spcPts val="100"/>
              </a:spcBef>
              <a:defRPr sz="3187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marL="12700">
              <a:lnSpc>
                <a:spcPts val="3760"/>
              </a:lnSpc>
              <a:spcBef>
                <a:spcPts val="100"/>
              </a:spcBef>
            </a:pPr>
            <a:r>
              <a:rPr spc="5" dirty="0"/>
              <a:t>Section </a:t>
            </a:r>
            <a:r>
              <a:rPr lang="en-AU" spc="0" dirty="0"/>
              <a:t>5</a:t>
            </a:r>
            <a:r>
              <a:rPr spc="-90" dirty="0"/>
              <a:t> </a:t>
            </a:r>
            <a:r>
              <a:rPr dirty="0"/>
              <a:t>heading</a:t>
            </a:r>
          </a:p>
          <a:p>
            <a:pPr marL="12700">
              <a:lnSpc>
                <a:spcPts val="3760"/>
              </a:lnSpc>
            </a:pPr>
            <a:r>
              <a:rPr spc="-10" dirty="0"/>
              <a:t>second </a:t>
            </a:r>
            <a:r>
              <a:rPr spc="-5" dirty="0"/>
              <a:t>line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10102748" y="3479573"/>
            <a:ext cx="1777730" cy="3310458"/>
          </a:xfrm>
        </p:spPr>
        <p:txBody>
          <a:bodyPr wrap="none" lIns="0" tIns="0" rIns="0" bIns="0" anchor="ctr">
            <a:spAutoFit/>
          </a:bodyPr>
          <a:lstStyle>
            <a:lvl1pPr marL="0" indent="0" algn="ctr">
              <a:spcBef>
                <a:spcPts val="0"/>
              </a:spcBef>
              <a:buNone/>
              <a:defRPr sz="23902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207153966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Deep Mauve - Section title with image"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>
            <a:spLocks noChangeAspect="1"/>
          </p:cNvSpPr>
          <p:nvPr userDrawn="1"/>
        </p:nvSpPr>
        <p:spPr>
          <a:xfrm>
            <a:off x="-4402529" y="-2638441"/>
            <a:ext cx="15453307" cy="15546486"/>
          </a:xfrm>
          <a:prstGeom prst="rect">
            <a:avLst/>
          </a:prstGeom>
          <a:blipFill dpi="0" rotWithShape="1">
            <a:blip r:embed="rId2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793"/>
          </a:p>
        </p:txBody>
      </p:sp>
      <p:sp>
        <p:nvSpPr>
          <p:cNvPr id="16" name="object 9"/>
          <p:cNvSpPr txBox="1">
            <a:spLocks noGrp="1"/>
          </p:cNvSpPr>
          <p:nvPr>
            <p:ph type="title" hasCustomPrompt="1"/>
          </p:nvPr>
        </p:nvSpPr>
        <p:spPr>
          <a:xfrm>
            <a:off x="3801305" y="1718302"/>
            <a:ext cx="3217474" cy="9892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12648">
              <a:lnSpc>
                <a:spcPts val="3745"/>
              </a:lnSpc>
              <a:spcBef>
                <a:spcPts val="100"/>
              </a:spcBef>
              <a:defRPr sz="3187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marL="12700">
              <a:lnSpc>
                <a:spcPts val="3760"/>
              </a:lnSpc>
              <a:spcBef>
                <a:spcPts val="100"/>
              </a:spcBef>
            </a:pPr>
            <a:r>
              <a:rPr lang="en-US" spc="5" dirty="0"/>
              <a:t>Section 5</a:t>
            </a:r>
            <a:r>
              <a:rPr lang="en-US" spc="-90" dirty="0"/>
              <a:t> </a:t>
            </a:r>
            <a:r>
              <a:rPr lang="en-US" dirty="0"/>
              <a:t>heading</a:t>
            </a:r>
            <a:br>
              <a:rPr lang="en-US" dirty="0"/>
            </a:br>
            <a:r>
              <a:rPr lang="en-US" spc="-10" dirty="0"/>
              <a:t>second </a:t>
            </a:r>
            <a:r>
              <a:rPr lang="en-US" spc="-5" dirty="0"/>
              <a:t>line</a:t>
            </a:r>
            <a:endParaRPr spc="-5" dirty="0"/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10102748" y="3479573"/>
            <a:ext cx="1777730" cy="3310458"/>
          </a:xfrm>
        </p:spPr>
        <p:txBody>
          <a:bodyPr wrap="none" lIns="0" tIns="0" rIns="0" bIns="0" anchor="ctr">
            <a:spAutoFit/>
          </a:bodyPr>
          <a:lstStyle>
            <a:lvl1pPr marL="0" indent="0" algn="ctr">
              <a:spcBef>
                <a:spcPts val="0"/>
              </a:spcBef>
              <a:buNone/>
              <a:defRPr sz="23902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5</a:t>
            </a:r>
          </a:p>
        </p:txBody>
      </p:sp>
      <p:sp>
        <p:nvSpPr>
          <p:cNvPr id="18" name="Picture Placeholder 2" descr="Decorative"/>
          <p:cNvSpPr>
            <a:spLocks noGrp="1"/>
          </p:cNvSpPr>
          <p:nvPr>
            <p:ph type="pic" sz="quarter" idx="12"/>
          </p:nvPr>
        </p:nvSpPr>
        <p:spPr>
          <a:xfrm>
            <a:off x="1" y="0"/>
            <a:ext cx="3324660" cy="6858000"/>
          </a:xfrm>
          <a:solidFill>
            <a:schemeClr val="bg1"/>
          </a:solidFill>
        </p:spPr>
        <p:txBody>
          <a:bodyPr/>
          <a:lstStyle>
            <a:lvl1pPr marL="0" marR="0" indent="0" algn="l" defTabSz="12119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marL="0" marR="0" lvl="0" indent="0" algn="l" defTabSz="12119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AU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414274120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ep Mauve - 1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356659"/>
            <a:ext cx="10465163" cy="720000"/>
          </a:xfrm>
        </p:spPr>
        <p:txBody>
          <a:bodyPr>
            <a:noAutofit/>
          </a:bodyPr>
          <a:lstStyle>
            <a:lvl1pPr>
              <a:lnSpc>
                <a:spcPts val="4374"/>
              </a:lnSpc>
              <a:spcAft>
                <a:spcPts val="1458"/>
              </a:spcAft>
              <a:defRPr b="0"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 hasCustomPrompt="1"/>
          </p:nvPr>
        </p:nvSpPr>
        <p:spPr>
          <a:xfrm>
            <a:off x="864000" y="1316765"/>
            <a:ext cx="10465163" cy="4416491"/>
          </a:xfrm>
        </p:spPr>
        <p:txBody>
          <a:bodyPr tIns="0">
            <a:normAutofit/>
          </a:bodyPr>
          <a:lstStyle>
            <a:lvl1pPr marL="0" indent="0">
              <a:lnSpc>
                <a:spcPts val="2651"/>
              </a:lnSpc>
              <a:spcBef>
                <a:spcPts val="0"/>
              </a:spcBef>
              <a:buFont typeface="Arial" panose="020B0604020202020204" pitchFamily="34" charset="0"/>
              <a:buNone/>
              <a:defRPr sz="2386"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5992" indent="0">
              <a:buNone/>
              <a:defRPr/>
            </a:lvl2pPr>
            <a:lvl3pPr marL="1211985" indent="0">
              <a:buNone/>
              <a:defRPr/>
            </a:lvl3pPr>
            <a:lvl4pPr marL="1817978" indent="0">
              <a:buNone/>
              <a:defRPr/>
            </a:lvl4pPr>
            <a:lvl5pPr marL="2423971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</p:spTree>
    <p:extLst>
      <p:ext uri="{BB962C8B-B14F-4D97-AF65-F5344CB8AC3E}">
        <p14:creationId xmlns:p14="http://schemas.microsoft.com/office/powerpoint/2010/main" val="161558986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ep Mauve - 2 placeholder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>
            <a:spLocks noGrp="1"/>
          </p:cNvSpPr>
          <p:nvPr>
            <p:ph idx="10" hasCustomPrompt="1"/>
          </p:nvPr>
        </p:nvSpPr>
        <p:spPr>
          <a:xfrm>
            <a:off x="863999" y="1316765"/>
            <a:ext cx="5227949" cy="4416491"/>
          </a:xfrm>
          <a:prstGeom prst="rect">
            <a:avLst/>
          </a:prstGeom>
        </p:spPr>
        <p:txBody>
          <a:bodyPr tIns="0">
            <a:normAutofit/>
          </a:bodyPr>
          <a:lstStyle>
            <a:lvl1pPr marL="0" indent="0">
              <a:lnSpc>
                <a:spcPts val="2651"/>
              </a:lnSpc>
              <a:spcBef>
                <a:spcPts val="0"/>
              </a:spcBef>
              <a:buFont typeface="Lato Light" panose="020F0502020204030203" pitchFamily="34" charset="0"/>
              <a:buNone/>
              <a:defRPr sz="2386">
                <a:solidFill>
                  <a:srgbClr val="454347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5992" indent="0">
              <a:buNone/>
              <a:defRPr/>
            </a:lvl2pPr>
            <a:lvl3pPr marL="1211985" indent="0">
              <a:buNone/>
              <a:defRPr/>
            </a:lvl3pPr>
            <a:lvl4pPr marL="1817978" indent="0">
              <a:buNone/>
              <a:defRPr/>
            </a:lvl4pPr>
            <a:lvl5pPr marL="2423971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  <p:sp>
        <p:nvSpPr>
          <p:cNvPr id="18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88021" y="1316765"/>
            <a:ext cx="5088566" cy="441649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sz="2386" dirty="0">
                <a:solidFill>
                  <a:srgbClr val="454347"/>
                </a:solidFill>
                <a:latin typeface="+mn-lt"/>
              </a:defRPr>
            </a:lvl1pPr>
            <a:lvl2pPr>
              <a:defRPr sz="3181"/>
            </a:lvl2pPr>
            <a:lvl3pPr>
              <a:defRPr sz="2651"/>
            </a:lvl3pPr>
            <a:lvl4pPr>
              <a:defRPr sz="2386"/>
            </a:lvl4pPr>
            <a:lvl5pPr>
              <a:defRPr sz="2386"/>
            </a:lvl5pPr>
            <a:lvl6pPr>
              <a:defRPr sz="2386"/>
            </a:lvl6pPr>
            <a:lvl7pPr>
              <a:defRPr sz="2386"/>
            </a:lvl7pPr>
            <a:lvl8pPr>
              <a:defRPr sz="2386"/>
            </a:lvl8pPr>
            <a:lvl9pPr>
              <a:defRPr sz="2386"/>
            </a:lvl9pPr>
          </a:lstStyle>
          <a:p>
            <a:pPr lvl="0"/>
            <a:r>
              <a:rPr lang="en-US" dirty="0"/>
              <a:t>&lt;Graphics&gt;</a:t>
            </a: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356659"/>
            <a:ext cx="10512587" cy="72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4374"/>
              </a:lnSpc>
              <a:spcAft>
                <a:spcPts val="1458"/>
              </a:spcAft>
              <a:defRPr b="0" baseline="0"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9113667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ottle Green - Section titl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>
            <a:spLocks noChangeAspect="1"/>
          </p:cNvSpPr>
          <p:nvPr userDrawn="1"/>
        </p:nvSpPr>
        <p:spPr>
          <a:xfrm>
            <a:off x="-8102424" y="-1981620"/>
            <a:ext cx="15453307" cy="15546486"/>
          </a:xfrm>
          <a:prstGeom prst="rect">
            <a:avLst/>
          </a:prstGeom>
          <a:blipFill dpi="0" rotWithShape="1">
            <a:blip r:embed="rId2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793"/>
          </a:p>
        </p:txBody>
      </p:sp>
      <p:sp>
        <p:nvSpPr>
          <p:cNvPr id="13" name="object 9"/>
          <p:cNvSpPr txBox="1">
            <a:spLocks noGrp="1"/>
          </p:cNvSpPr>
          <p:nvPr>
            <p:ph type="title" hasCustomPrompt="1"/>
          </p:nvPr>
        </p:nvSpPr>
        <p:spPr>
          <a:xfrm>
            <a:off x="489261" y="1727926"/>
            <a:ext cx="3217474" cy="10021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12648">
              <a:lnSpc>
                <a:spcPts val="3745"/>
              </a:lnSpc>
              <a:spcBef>
                <a:spcPts val="100"/>
              </a:spcBef>
              <a:defRPr sz="3187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marL="12700">
              <a:lnSpc>
                <a:spcPts val="3760"/>
              </a:lnSpc>
              <a:spcBef>
                <a:spcPts val="100"/>
              </a:spcBef>
            </a:pPr>
            <a:r>
              <a:rPr spc="5" dirty="0"/>
              <a:t>Section </a:t>
            </a:r>
            <a:r>
              <a:rPr lang="en-AU" spc="5" dirty="0"/>
              <a:t>6</a:t>
            </a:r>
            <a:r>
              <a:rPr spc="-90" dirty="0"/>
              <a:t> </a:t>
            </a:r>
            <a:r>
              <a:rPr dirty="0"/>
              <a:t>heading</a:t>
            </a:r>
          </a:p>
          <a:p>
            <a:pPr marL="12700">
              <a:lnSpc>
                <a:spcPts val="3760"/>
              </a:lnSpc>
            </a:pPr>
            <a:r>
              <a:rPr spc="-10" dirty="0"/>
              <a:t>second </a:t>
            </a:r>
            <a:r>
              <a:rPr spc="-5" dirty="0"/>
              <a:t>line</a:t>
            </a:r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10102748" y="3479573"/>
            <a:ext cx="1777730" cy="3310458"/>
          </a:xfrm>
        </p:spPr>
        <p:txBody>
          <a:bodyPr wrap="none" lIns="0" tIns="0" rIns="0" bIns="0" anchor="ctr">
            <a:spAutoFit/>
          </a:bodyPr>
          <a:lstStyle>
            <a:lvl1pPr marL="0" indent="0" algn="ctr">
              <a:spcBef>
                <a:spcPts val="0"/>
              </a:spcBef>
              <a:buNone/>
              <a:defRPr sz="23902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763080622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ottle Green - Section title with imag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>
            <a:spLocks noChangeAspect="1"/>
          </p:cNvSpPr>
          <p:nvPr userDrawn="1"/>
        </p:nvSpPr>
        <p:spPr>
          <a:xfrm>
            <a:off x="-4402529" y="-2638441"/>
            <a:ext cx="15453307" cy="15546486"/>
          </a:xfrm>
          <a:prstGeom prst="rect">
            <a:avLst/>
          </a:prstGeom>
          <a:blipFill dpi="0" rotWithShape="1">
            <a:blip r:embed="rId2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sz="1793"/>
          </a:p>
        </p:txBody>
      </p:sp>
      <p:sp>
        <p:nvSpPr>
          <p:cNvPr id="23" name="object 7"/>
          <p:cNvSpPr/>
          <p:nvPr userDrawn="1"/>
        </p:nvSpPr>
        <p:spPr>
          <a:xfrm>
            <a:off x="6353439" y="0"/>
            <a:ext cx="313653" cy="217573"/>
          </a:xfrm>
          <a:custGeom>
            <a:avLst/>
            <a:gdLst/>
            <a:ahLst/>
            <a:cxnLst/>
            <a:rect l="l" t="t" r="r" b="b"/>
            <a:pathLst>
              <a:path w="314959" h="217170">
                <a:moveTo>
                  <a:pt x="0" y="216959"/>
                </a:moveTo>
                <a:lnTo>
                  <a:pt x="42592" y="183589"/>
                </a:lnTo>
                <a:lnTo>
                  <a:pt x="85014" y="151571"/>
                </a:lnTo>
                <a:lnTo>
                  <a:pt x="127267" y="120898"/>
                </a:lnTo>
                <a:lnTo>
                  <a:pt x="169355" y="91566"/>
                </a:lnTo>
                <a:lnTo>
                  <a:pt x="211280" y="63568"/>
                </a:lnTo>
                <a:lnTo>
                  <a:pt x="253046" y="36899"/>
                </a:lnTo>
                <a:lnTo>
                  <a:pt x="294654" y="11555"/>
                </a:lnTo>
                <a:lnTo>
                  <a:pt x="314591" y="0"/>
                </a:lnTo>
              </a:path>
            </a:pathLst>
          </a:custGeom>
          <a:ln w="17233">
            <a:solidFill>
              <a:srgbClr val="FFFFFF">
                <a:alpha val="10000"/>
              </a:srgbClr>
            </a:solidFill>
          </a:ln>
        </p:spPr>
        <p:txBody>
          <a:bodyPr wrap="square" lIns="0" tIns="0" rIns="0" bIns="0" rtlCol="0"/>
          <a:lstStyle/>
          <a:p>
            <a:endParaRPr sz="1793"/>
          </a:p>
        </p:txBody>
      </p:sp>
      <p:sp>
        <p:nvSpPr>
          <p:cNvPr id="26" name="object 9"/>
          <p:cNvSpPr txBox="1">
            <a:spLocks noGrp="1"/>
          </p:cNvSpPr>
          <p:nvPr>
            <p:ph type="title" hasCustomPrompt="1"/>
          </p:nvPr>
        </p:nvSpPr>
        <p:spPr>
          <a:xfrm>
            <a:off x="3801305" y="1718302"/>
            <a:ext cx="3217474" cy="98928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>
            <a:lvl1pPr marL="12648">
              <a:lnSpc>
                <a:spcPts val="3745"/>
              </a:lnSpc>
              <a:spcBef>
                <a:spcPts val="100"/>
              </a:spcBef>
              <a:defRPr sz="3187" baseline="0">
                <a:solidFill>
                  <a:schemeClr val="bg1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pPr marL="12700">
              <a:lnSpc>
                <a:spcPts val="3760"/>
              </a:lnSpc>
              <a:spcBef>
                <a:spcPts val="100"/>
              </a:spcBef>
            </a:pPr>
            <a:r>
              <a:rPr lang="en-US" spc="5" dirty="0"/>
              <a:t>Section 6</a:t>
            </a:r>
            <a:r>
              <a:rPr lang="en-US" spc="-90" dirty="0"/>
              <a:t> </a:t>
            </a:r>
            <a:r>
              <a:rPr lang="en-US" dirty="0"/>
              <a:t>heading</a:t>
            </a:r>
            <a:br>
              <a:rPr lang="en-US" dirty="0"/>
            </a:br>
            <a:r>
              <a:rPr lang="en-US" spc="-10" dirty="0"/>
              <a:t>second </a:t>
            </a:r>
            <a:r>
              <a:rPr lang="en-US" spc="-5" dirty="0"/>
              <a:t>line</a:t>
            </a:r>
            <a:endParaRPr spc="-5" dirty="0"/>
          </a:p>
        </p:txBody>
      </p:sp>
      <p:sp>
        <p:nvSpPr>
          <p:cNvPr id="11" name="Text Placeholder 2"/>
          <p:cNvSpPr>
            <a:spLocks noGrp="1"/>
          </p:cNvSpPr>
          <p:nvPr>
            <p:ph type="body" sz="quarter" idx="11" hasCustomPrompt="1"/>
          </p:nvPr>
        </p:nvSpPr>
        <p:spPr>
          <a:xfrm>
            <a:off x="10102748" y="3479573"/>
            <a:ext cx="1777730" cy="3310458"/>
          </a:xfrm>
        </p:spPr>
        <p:txBody>
          <a:bodyPr wrap="none" lIns="0" tIns="0" rIns="0" bIns="0" anchor="ctr">
            <a:spAutoFit/>
          </a:bodyPr>
          <a:lstStyle>
            <a:lvl1pPr marL="0" indent="0" algn="ctr">
              <a:spcBef>
                <a:spcPts val="0"/>
              </a:spcBef>
              <a:buNone/>
              <a:defRPr sz="23902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AU" dirty="0"/>
              <a:t>6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2"/>
          </p:nvPr>
        </p:nvSpPr>
        <p:spPr>
          <a:xfrm>
            <a:off x="1" y="0"/>
            <a:ext cx="3324660" cy="6859904"/>
          </a:xfrm>
          <a:solidFill>
            <a:schemeClr val="bg1"/>
          </a:solidFill>
        </p:spPr>
        <p:txBody>
          <a:bodyPr/>
          <a:lstStyle>
            <a:lvl1pPr marL="0" marR="0" indent="0" algn="l" defTabSz="12119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lvl1pPr>
          </a:lstStyle>
          <a:p>
            <a:pPr marL="0" marR="0" lvl="0" indent="0" algn="l" defTabSz="1211985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AU" dirty="0"/>
              <a:t>Click icon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9479754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ttle Green - 1 placehol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356659"/>
            <a:ext cx="10465163" cy="720000"/>
          </a:xfrm>
        </p:spPr>
        <p:txBody>
          <a:bodyPr>
            <a:noAutofit/>
          </a:bodyPr>
          <a:lstStyle>
            <a:lvl1pPr>
              <a:lnSpc>
                <a:spcPts val="4374"/>
              </a:lnSpc>
              <a:spcAft>
                <a:spcPts val="1458"/>
              </a:spcAft>
              <a:defRPr b="0" baseline="0">
                <a:solidFill>
                  <a:srgbClr val="1E5E5E"/>
                </a:solidFill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  <p:sp>
        <p:nvSpPr>
          <p:cNvPr id="7" name="Content Placeholder 2"/>
          <p:cNvSpPr>
            <a:spLocks noGrp="1"/>
          </p:cNvSpPr>
          <p:nvPr>
            <p:ph idx="1" hasCustomPrompt="1"/>
          </p:nvPr>
        </p:nvSpPr>
        <p:spPr>
          <a:xfrm>
            <a:off x="864000" y="1316765"/>
            <a:ext cx="10465163" cy="4416491"/>
          </a:xfrm>
        </p:spPr>
        <p:txBody>
          <a:bodyPr tIns="0">
            <a:normAutofit/>
          </a:bodyPr>
          <a:lstStyle>
            <a:lvl1pPr marL="0" indent="0">
              <a:lnSpc>
                <a:spcPts val="2651"/>
              </a:lnSpc>
              <a:spcBef>
                <a:spcPts val="0"/>
              </a:spcBef>
              <a:buFont typeface="Arial" panose="020B0604020202020204" pitchFamily="34" charset="0"/>
              <a:buNone/>
              <a:defRPr sz="2386"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5992" indent="0">
              <a:buNone/>
              <a:defRPr/>
            </a:lvl2pPr>
            <a:lvl3pPr marL="1211985" indent="0">
              <a:buNone/>
              <a:defRPr/>
            </a:lvl3pPr>
            <a:lvl4pPr marL="1817978" indent="0">
              <a:buNone/>
              <a:defRPr/>
            </a:lvl4pPr>
            <a:lvl5pPr marL="2423971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</p:spTree>
    <p:extLst>
      <p:ext uri="{BB962C8B-B14F-4D97-AF65-F5344CB8AC3E}">
        <p14:creationId xmlns:p14="http://schemas.microsoft.com/office/powerpoint/2010/main" val="376587919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Bottle Green - 2 placeholders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ontent Placeholder 2"/>
          <p:cNvSpPr>
            <a:spLocks noGrp="1"/>
          </p:cNvSpPr>
          <p:nvPr>
            <p:ph idx="10" hasCustomPrompt="1"/>
          </p:nvPr>
        </p:nvSpPr>
        <p:spPr>
          <a:xfrm>
            <a:off x="863999" y="1316765"/>
            <a:ext cx="5227949" cy="4416491"/>
          </a:xfrm>
          <a:prstGeom prst="rect">
            <a:avLst/>
          </a:prstGeom>
        </p:spPr>
        <p:txBody>
          <a:bodyPr tIns="0">
            <a:normAutofit/>
          </a:bodyPr>
          <a:lstStyle>
            <a:lvl1pPr marL="0" indent="0">
              <a:lnSpc>
                <a:spcPts val="2651"/>
              </a:lnSpc>
              <a:spcBef>
                <a:spcPts val="0"/>
              </a:spcBef>
              <a:buFont typeface="Lato Light" panose="020F0502020204030203" pitchFamily="34" charset="0"/>
              <a:buNone/>
              <a:defRPr sz="2386">
                <a:solidFill>
                  <a:srgbClr val="454347"/>
                </a:solidFill>
                <a:latin typeface="+mn-lt"/>
                <a:ea typeface="Lato Light" panose="020F0502020204030203" pitchFamily="34" charset="0"/>
                <a:cs typeface="Lato Light" panose="020F0502020204030203" pitchFamily="34" charset="0"/>
              </a:defRPr>
            </a:lvl1pPr>
            <a:lvl2pPr marL="605992" indent="0">
              <a:buNone/>
              <a:defRPr/>
            </a:lvl2pPr>
            <a:lvl3pPr marL="1211985" indent="0">
              <a:buNone/>
              <a:defRPr/>
            </a:lvl3pPr>
            <a:lvl4pPr marL="1817978" indent="0">
              <a:buNone/>
              <a:defRPr/>
            </a:lvl4pPr>
            <a:lvl5pPr marL="2423971" indent="0">
              <a:buNone/>
              <a:defRPr/>
            </a:lvl5pPr>
          </a:lstStyle>
          <a:p>
            <a:pPr lvl="0"/>
            <a:r>
              <a:rPr lang="en-US" dirty="0"/>
              <a:t>&lt;Content&gt;</a:t>
            </a:r>
          </a:p>
        </p:txBody>
      </p:sp>
      <p:sp>
        <p:nvSpPr>
          <p:cNvPr id="18" name="Content Placeholder 3"/>
          <p:cNvSpPr>
            <a:spLocks noGrp="1"/>
          </p:cNvSpPr>
          <p:nvPr>
            <p:ph sz="half" idx="2" hasCustomPrompt="1"/>
          </p:nvPr>
        </p:nvSpPr>
        <p:spPr>
          <a:xfrm>
            <a:off x="6288021" y="1316765"/>
            <a:ext cx="5088566" cy="441649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lang="en-US" sz="2386" dirty="0">
                <a:solidFill>
                  <a:srgbClr val="454347"/>
                </a:solidFill>
                <a:latin typeface="+mn-lt"/>
              </a:defRPr>
            </a:lvl1pPr>
            <a:lvl2pPr>
              <a:defRPr sz="3181"/>
            </a:lvl2pPr>
            <a:lvl3pPr>
              <a:defRPr sz="2651"/>
            </a:lvl3pPr>
            <a:lvl4pPr>
              <a:defRPr sz="2386"/>
            </a:lvl4pPr>
            <a:lvl5pPr>
              <a:defRPr sz="2386"/>
            </a:lvl5pPr>
            <a:lvl6pPr>
              <a:defRPr sz="2386"/>
            </a:lvl6pPr>
            <a:lvl7pPr>
              <a:defRPr sz="2386"/>
            </a:lvl7pPr>
            <a:lvl8pPr>
              <a:defRPr sz="2386"/>
            </a:lvl8pPr>
            <a:lvl9pPr>
              <a:defRPr sz="2386"/>
            </a:lvl9pPr>
          </a:lstStyle>
          <a:p>
            <a:pPr lvl="0"/>
            <a:r>
              <a:rPr lang="en-US" dirty="0"/>
              <a:t>&lt;Graphics&gt;</a:t>
            </a:r>
          </a:p>
        </p:txBody>
      </p:sp>
      <p:sp>
        <p:nvSpPr>
          <p:cNvPr id="19" name="Title 1"/>
          <p:cNvSpPr>
            <a:spLocks noGrp="1"/>
          </p:cNvSpPr>
          <p:nvPr>
            <p:ph type="title" hasCustomPrompt="1"/>
          </p:nvPr>
        </p:nvSpPr>
        <p:spPr>
          <a:xfrm>
            <a:off x="864000" y="356659"/>
            <a:ext cx="10512587" cy="720000"/>
          </a:xfrm>
          <a:prstGeom prst="rect">
            <a:avLst/>
          </a:prstGeom>
        </p:spPr>
        <p:txBody>
          <a:bodyPr>
            <a:noAutofit/>
          </a:bodyPr>
          <a:lstStyle>
            <a:lvl1pPr>
              <a:lnSpc>
                <a:spcPts val="4374"/>
              </a:lnSpc>
              <a:spcAft>
                <a:spcPts val="1458"/>
              </a:spcAft>
              <a:defRPr lang="en-US" sz="4382" b="0" kern="1200" baseline="0" dirty="0" smtClean="0">
                <a:solidFill>
                  <a:schemeClr val="accent6"/>
                </a:solidFill>
                <a:latin typeface="Lato Semibold" panose="020F0502020204030203" pitchFamily="34" charset="0"/>
                <a:ea typeface="Lato Semibold" panose="020F0502020204030203" pitchFamily="34" charset="0"/>
                <a:cs typeface="Lato Semibold" panose="020F0502020204030203" pitchFamily="34" charset="0"/>
              </a:defRPr>
            </a:lvl1pPr>
          </a:lstStyle>
          <a:p>
            <a:r>
              <a:rPr lang="en-US" dirty="0"/>
              <a:t>&lt;Heading&gt;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128066575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13" Type="http://schemas.openxmlformats.org/officeDocument/2006/relationships/slideLayout" Target="../slideLayouts/slideLayout18.xml"/><Relationship Id="rId18" Type="http://schemas.openxmlformats.org/officeDocument/2006/relationships/slideLayout" Target="../slideLayouts/slideLayout23.xml"/><Relationship Id="rId26" Type="http://schemas.openxmlformats.org/officeDocument/2006/relationships/image" Target="../media/image3.jpeg"/><Relationship Id="rId3" Type="http://schemas.openxmlformats.org/officeDocument/2006/relationships/slideLayout" Target="../slideLayouts/slideLayout8.xml"/><Relationship Id="rId21" Type="http://schemas.openxmlformats.org/officeDocument/2006/relationships/slideLayout" Target="../slideLayouts/slideLayout26.xml"/><Relationship Id="rId7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7.xml"/><Relationship Id="rId17" Type="http://schemas.openxmlformats.org/officeDocument/2006/relationships/slideLayout" Target="../slideLayouts/slideLayout22.xml"/><Relationship Id="rId25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6" Type="http://schemas.openxmlformats.org/officeDocument/2006/relationships/slideLayout" Target="../slideLayouts/slideLayout21.xml"/><Relationship Id="rId20" Type="http://schemas.openxmlformats.org/officeDocument/2006/relationships/slideLayout" Target="../slideLayouts/slideLayout25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24" Type="http://schemas.openxmlformats.org/officeDocument/2006/relationships/slideLayout" Target="../slideLayouts/slideLayout29.xml"/><Relationship Id="rId5" Type="http://schemas.openxmlformats.org/officeDocument/2006/relationships/slideLayout" Target="../slideLayouts/slideLayout10.xml"/><Relationship Id="rId15" Type="http://schemas.openxmlformats.org/officeDocument/2006/relationships/slideLayout" Target="../slideLayouts/slideLayout20.xml"/><Relationship Id="rId23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5.xml"/><Relationship Id="rId19" Type="http://schemas.openxmlformats.org/officeDocument/2006/relationships/slideLayout" Target="../slideLayouts/slideLayout24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9.xml"/><Relationship Id="rId22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 userDrawn="1"/>
        </p:nvSpPr>
        <p:spPr>
          <a:xfrm>
            <a:off x="-8136184" y="-1977950"/>
            <a:ext cx="15517696" cy="15517696"/>
          </a:xfrm>
          <a:prstGeom prst="rect">
            <a:avLst/>
          </a:prstGeom>
          <a:blipFill dpi="0" rotWithShape="1">
            <a:blip r:embed="rId7" cstate="print">
              <a:alphaModFix amt="5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630152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78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&lt;Heading&gt;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397279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AU" dirty="0"/>
          </a:p>
        </p:txBody>
      </p:sp>
      <p:cxnSp>
        <p:nvCxnSpPr>
          <p:cNvPr id="7" name="Straight Connector 6" descr="Bottom page border"/>
          <p:cNvCxnSpPr/>
          <p:nvPr userDrawn="1"/>
        </p:nvCxnSpPr>
        <p:spPr>
          <a:xfrm>
            <a:off x="335827" y="5988889"/>
            <a:ext cx="11571146" cy="0"/>
          </a:xfrm>
          <a:prstGeom prst="line">
            <a:avLst/>
          </a:prstGeom>
          <a:ln w="12700" cmpd="sng">
            <a:solidFill>
              <a:schemeClr val="bg1">
                <a:lumMod val="50000"/>
              </a:schemeClr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pic>
        <p:nvPicPr>
          <p:cNvPr id="6" name="Picture 5" descr="Northern Territory Government"/>
          <p:cNvPicPr>
            <a:picLocks noChangeAspect="1"/>
          </p:cNvPicPr>
          <p:nvPr userDrawn="1"/>
        </p:nvPicPr>
        <p:blipFill>
          <a:blip r:embed="rId2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16526" y="6179357"/>
            <a:ext cx="1190447" cy="42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7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  <p:sldLayoutId id="2147483665" r:id="rId12"/>
    <p:sldLayoutId id="2147483666" r:id="rId13"/>
    <p:sldLayoutId id="2147483667" r:id="rId14"/>
    <p:sldLayoutId id="2147483668" r:id="rId15"/>
    <p:sldLayoutId id="2147483669" r:id="rId16"/>
    <p:sldLayoutId id="2147483670" r:id="rId17"/>
    <p:sldLayoutId id="2147483671" r:id="rId18"/>
    <p:sldLayoutId id="2147483672" r:id="rId19"/>
    <p:sldLayoutId id="2147483673" r:id="rId20"/>
    <p:sldLayoutId id="2147483674" r:id="rId21"/>
    <p:sldLayoutId id="2147483675" r:id="rId22"/>
    <p:sldLayoutId id="2147483676" r:id="rId23"/>
    <p:sldLayoutId id="2147483677" r:id="rId24"/>
  </p:sldLayoutIdLst>
  <p:timing>
    <p:tnLst>
      <p:par>
        <p:cTn id="1" dur="indefinite" restart="never" nodeType="tmRoot"/>
      </p:par>
    </p:tnLst>
  </p:timing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rgbClr val="454347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454347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454347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Relationship Id="rId4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cmc.nt.gov.au/__data/assets/pdf_file/0010/595585/local-authority-project-funding-guidelines.pdf" TargetMode="External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-8467"/>
            <a:ext cx="12192000" cy="6858000"/>
          </a:xfrm>
          <a:prstGeom prst="rect">
            <a:avLst/>
          </a:prstGeom>
          <a:gradFill>
            <a:gsLst>
              <a:gs pos="0">
                <a:srgbClr val="0D7DC9"/>
              </a:gs>
              <a:gs pos="48000">
                <a:srgbClr val="0D7DC9"/>
              </a:gs>
              <a:gs pos="100000">
                <a:srgbClr val="279FF1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5" name="TextBox 4"/>
          <p:cNvSpPr txBox="1"/>
          <p:nvPr/>
        </p:nvSpPr>
        <p:spPr>
          <a:xfrm>
            <a:off x="364273" y="2521059"/>
            <a:ext cx="699325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4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Roles and Responsibilities of Local Authority Members</a:t>
            </a:r>
          </a:p>
        </p:txBody>
      </p:sp>
      <p:pic>
        <p:nvPicPr>
          <p:cNvPr id="9" name="Picture 8" descr="Northern Territory Government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1800" y="5654898"/>
            <a:ext cx="2017706" cy="720000"/>
          </a:xfrm>
          <a:prstGeom prst="rect">
            <a:avLst/>
          </a:prstGeom>
        </p:spPr>
      </p:pic>
      <p:sp>
        <p:nvSpPr>
          <p:cNvPr id="10" name="Text Placeholder 2"/>
          <p:cNvSpPr txBox="1">
            <a:spLocks/>
          </p:cNvSpPr>
          <p:nvPr/>
        </p:nvSpPr>
        <p:spPr>
          <a:xfrm>
            <a:off x="503999" y="509055"/>
            <a:ext cx="7848263" cy="40534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AU" sz="2000" dirty="0" smtClean="0">
                <a:solidFill>
                  <a:schemeClr val="bg1"/>
                </a:solidFill>
              </a:rPr>
              <a:t>Department of </a:t>
            </a:r>
            <a:r>
              <a:rPr lang="en-AU" sz="2000" dirty="0" smtClean="0">
                <a:solidFill>
                  <a:schemeClr val="bg1"/>
                </a:solidFill>
                <a:latin typeface="+mj-lt"/>
              </a:rPr>
              <a:t>THE CHIEF MINISTER &amp; CABINET</a:t>
            </a:r>
            <a:endParaRPr lang="en-AU" sz="2000" dirty="0">
              <a:solidFill>
                <a:schemeClr val="bg1"/>
              </a:solidFill>
              <a:latin typeface="+mj-lt"/>
            </a:endParaRPr>
          </a:p>
        </p:txBody>
      </p:sp>
      <p:sp>
        <p:nvSpPr>
          <p:cNvPr id="7" name="Oval 6"/>
          <p:cNvSpPr/>
          <p:nvPr/>
        </p:nvSpPr>
        <p:spPr>
          <a:xfrm>
            <a:off x="7357532" y="1945024"/>
            <a:ext cx="2625454" cy="2625454"/>
          </a:xfrm>
          <a:prstGeom prst="ellipse">
            <a:avLst/>
          </a:prstGeom>
          <a:solidFill>
            <a:schemeClr val="bg1"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41649" y="1377784"/>
            <a:ext cx="4230492" cy="3802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7580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8769"/>
            <a:ext cx="12192000" cy="6858000"/>
          </a:xfrm>
          <a:prstGeom prst="rect">
            <a:avLst/>
          </a:prstGeom>
          <a:gradFill>
            <a:gsLst>
              <a:gs pos="0">
                <a:srgbClr val="0F8DE3"/>
              </a:gs>
              <a:gs pos="59000">
                <a:srgbClr val="038ED3"/>
              </a:gs>
              <a:gs pos="100000">
                <a:srgbClr val="0386DF"/>
              </a:gs>
            </a:gsLst>
            <a:lin ang="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E31889-0FBA-4C8E-ADED-8C438844B4F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7600" y="355998"/>
            <a:ext cx="10508768" cy="718667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chemeClr val="bg1"/>
                </a:solidFill>
              </a:rPr>
              <a:t>Course overview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2299450" y="2186361"/>
            <a:ext cx="9496309" cy="3551476"/>
          </a:xfrm>
          <a:prstGeom prst="round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9" name="Rectangle 8"/>
          <p:cNvSpPr/>
          <p:nvPr/>
        </p:nvSpPr>
        <p:spPr>
          <a:xfrm>
            <a:off x="4284324" y="2186361"/>
            <a:ext cx="857838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AU" sz="2000" b="1" dirty="0"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role of a </a:t>
            </a:r>
            <a:r>
              <a:rPr lang="en-AU" sz="2000" b="1" dirty="0" smtClean="0"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local authority member</a:t>
            </a:r>
          </a:p>
          <a:p>
            <a:pPr marL="342900" lvl="0" indent="-342900"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AU" sz="2000" b="1" dirty="0" smtClean="0"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How are local </a:t>
            </a:r>
            <a:r>
              <a:rPr lang="en-AU" sz="2000" b="1" dirty="0"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AU" sz="2000" b="1" dirty="0" smtClean="0"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uthorities formed?</a:t>
            </a:r>
            <a:endParaRPr lang="en-AU" sz="2000" b="1" dirty="0">
              <a:latin typeface="Lato" panose="020F050202020403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AU" sz="2000" b="1" dirty="0"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the business of </a:t>
            </a:r>
            <a:r>
              <a:rPr lang="en-AU" sz="2000" b="1" dirty="0" smtClean="0"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local authority</a:t>
            </a:r>
          </a:p>
          <a:p>
            <a:pPr marL="342900" lvl="0" indent="-342900"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AU" sz="2000" b="1" dirty="0" smtClean="0"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What is the business of council</a:t>
            </a:r>
            <a:endParaRPr lang="en-AU" sz="2000" b="1" dirty="0">
              <a:latin typeface="Lato" panose="020F050202020403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AU" sz="2000" b="1" dirty="0"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Responsibilities </a:t>
            </a:r>
            <a:r>
              <a:rPr lang="en-AU" sz="2000" b="1" dirty="0" smtClean="0"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of local authority members</a:t>
            </a:r>
            <a:endParaRPr lang="en-AU" sz="2000" b="1" dirty="0">
              <a:latin typeface="Lato" panose="020F050202020403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AU" sz="2000" b="1" dirty="0" smtClean="0"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Engaging your community</a:t>
            </a:r>
          </a:p>
          <a:p>
            <a:pPr marL="342900" lvl="0" indent="-342900">
              <a:spcAft>
                <a:spcPts val="1200"/>
              </a:spcAft>
              <a:buFont typeface="Symbol" panose="05050102010706020507" pitchFamily="18" charset="2"/>
              <a:buChar char=""/>
            </a:pPr>
            <a:r>
              <a:rPr lang="en-AU" sz="2000" b="1" dirty="0" smtClean="0">
                <a:latin typeface="Lato" panose="020F0502020204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Local Authority Project Funding</a:t>
            </a:r>
            <a:endParaRPr lang="en-AU" sz="2000" b="1" dirty="0">
              <a:latin typeface="Lato" panose="020F0502020204030203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632662" y="1803916"/>
            <a:ext cx="3651662" cy="365166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686" y="2380622"/>
            <a:ext cx="2324940" cy="25554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182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0F100-E813-4424-9E1F-D4AEEEF5F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6827" y="441792"/>
            <a:ext cx="10508768" cy="1062484"/>
          </a:xfrm>
        </p:spPr>
        <p:txBody>
          <a:bodyPr>
            <a:noAutofit/>
          </a:bodyPr>
          <a:lstStyle/>
          <a:p>
            <a:r>
              <a:rPr lang="en-AU" dirty="0" smtClean="0"/>
              <a:t>1. What </a:t>
            </a:r>
            <a:r>
              <a:rPr lang="en-AU" dirty="0"/>
              <a:t>is the role of a </a:t>
            </a:r>
            <a:r>
              <a:rPr lang="en-AU" dirty="0" smtClean="0"/>
              <a:t>local authority 	member</a:t>
            </a:r>
            <a:r>
              <a:rPr lang="en-AU" dirty="0"/>
              <a:t>?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483260" y="1896398"/>
            <a:ext cx="7085908" cy="36317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/>
            <a:r>
              <a:rPr lang="en-AU" sz="2800" b="1" dirty="0" smtClean="0">
                <a:solidFill>
                  <a:schemeClr val="accent2"/>
                </a:solidFill>
              </a:rPr>
              <a:t>A local authority member is the voice of people in their community. Their role includes: </a:t>
            </a:r>
            <a:endParaRPr lang="en-AU" sz="2800" b="1" dirty="0">
              <a:solidFill>
                <a:schemeClr val="accent2"/>
              </a:solidFill>
            </a:endParaRPr>
          </a:p>
          <a:p>
            <a:pPr lvl="1"/>
            <a:endParaRPr lang="en-AU" sz="1600" dirty="0">
              <a:solidFill>
                <a:srgbClr val="454347"/>
              </a:solidFill>
            </a:endParaRPr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sz="2200" dirty="0" smtClean="0">
                <a:solidFill>
                  <a:srgbClr val="454347"/>
                </a:solidFill>
              </a:rPr>
              <a:t>Supporting your community to have a say in council business.</a:t>
            </a:r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sz="2200" dirty="0" smtClean="0">
                <a:solidFill>
                  <a:srgbClr val="454347"/>
                </a:solidFill>
              </a:rPr>
              <a:t>Providing recommendations to the council.</a:t>
            </a:r>
          </a:p>
          <a:p>
            <a:pPr marL="800100" lvl="1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sz="2200" dirty="0" smtClean="0">
                <a:solidFill>
                  <a:srgbClr val="454347"/>
                </a:solidFill>
              </a:rPr>
              <a:t>Let the community know what the council is doing.</a:t>
            </a:r>
            <a:endParaRPr lang="en-AU" sz="2400" dirty="0">
              <a:solidFill>
                <a:srgbClr val="454347"/>
              </a:solidFill>
            </a:endParaRPr>
          </a:p>
        </p:txBody>
      </p:sp>
      <p:pic>
        <p:nvPicPr>
          <p:cNvPr id="7" name="Content Placeholder 10"/>
          <p:cNvPicPr>
            <a:picLocks noGrp="1" noChangeAspect="1"/>
          </p:cNvPicPr>
          <p:nvPr>
            <p:ph sz="half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92735" y="3712280"/>
            <a:ext cx="4926777" cy="30092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323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2. How are local authorities formed?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7599" y="1299882"/>
            <a:ext cx="6384847" cy="4422757"/>
          </a:xfrm>
        </p:spPr>
        <p:txBody>
          <a:bodyPr>
            <a:normAutofit fontScale="92500"/>
          </a:bodyPr>
          <a:lstStyle/>
          <a:p>
            <a:pPr marL="342900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AU" dirty="0" smtClean="0"/>
              <a:t>It is the Minister for Local Government that picks the local authorities for your regional council.</a:t>
            </a:r>
          </a:p>
          <a:p>
            <a:pPr marL="342900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AU" dirty="0" smtClean="0"/>
              <a:t>The council creates the local authority and the area it covers.</a:t>
            </a:r>
          </a:p>
          <a:p>
            <a:pPr marL="342900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AU" dirty="0" smtClean="0"/>
              <a:t>The council will decide on the number of members for the local authority.  </a:t>
            </a:r>
          </a:p>
          <a:p>
            <a:pPr marL="936000" lvl="1">
              <a:spcAft>
                <a:spcPts val="800"/>
              </a:spcAft>
              <a:buFont typeface="Courier New" panose="02070309020205020404" pitchFamily="49" charset="0"/>
              <a:buChar char="o"/>
            </a:pPr>
            <a:r>
              <a:rPr lang="en-AU" dirty="0" smtClean="0"/>
              <a:t>6 is the minimum number and 14 is the maximum.</a:t>
            </a:r>
          </a:p>
          <a:p>
            <a:pPr marL="342900" indent="-342900"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AU" dirty="0" smtClean="0"/>
              <a:t>The local authority includes at least one council member from the local authority’s ward.</a:t>
            </a:r>
            <a:endParaRPr lang="en-AU" dirty="0"/>
          </a:p>
        </p:txBody>
      </p:sp>
      <p:pic>
        <p:nvPicPr>
          <p:cNvPr id="4" name="Picture 3" descr="A group of people&#10;&#10;Description automatically generated with low confidence">
            <a:extLst>
              <a:ext uri="{FF2B5EF4-FFF2-40B4-BE49-F238E27FC236}">
                <a16:creationId xmlns:a16="http://schemas.microsoft.com/office/drawing/2014/main" id="{C90F85E2-91D3-4501-B736-289E42A077C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68028" y="843523"/>
            <a:ext cx="8072090" cy="4879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7347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7600" y="355998"/>
            <a:ext cx="5188966" cy="718667"/>
          </a:xfrm>
        </p:spPr>
        <p:txBody>
          <a:bodyPr/>
          <a:lstStyle/>
          <a:p>
            <a:r>
              <a:rPr lang="en-AU" dirty="0" smtClean="0"/>
              <a:t>Where are the Local Authorities?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7600" y="1314327"/>
            <a:ext cx="10508768" cy="4408312"/>
          </a:xfrm>
        </p:spPr>
        <p:txBody>
          <a:bodyPr>
            <a:noAutofit/>
          </a:bodyPr>
          <a:lstStyle/>
          <a:p>
            <a:endParaRPr lang="en-AU" sz="1800" dirty="0" smtClean="0"/>
          </a:p>
          <a:p>
            <a:r>
              <a:rPr lang="en-AU" sz="1800" dirty="0" smtClean="0"/>
              <a:t>There are currently 67 Local Authorities </a:t>
            </a:r>
          </a:p>
          <a:p>
            <a:r>
              <a:rPr lang="en-AU" sz="1800" dirty="0" smtClean="0"/>
              <a:t>Local Authorities are connected </a:t>
            </a:r>
          </a:p>
          <a:p>
            <a:r>
              <a:rPr lang="en-AU" sz="1800" dirty="0" smtClean="0"/>
              <a:t>with the following regional councils: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1800" dirty="0"/>
              <a:t>Barkly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1800" dirty="0"/>
              <a:t>Central Desert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1800" dirty="0"/>
              <a:t>East Arnhem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1800" dirty="0"/>
              <a:t>MacDonnell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1800" dirty="0"/>
              <a:t>Roper Gulf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1800" dirty="0" smtClean="0"/>
              <a:t>Tiwi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1800" dirty="0"/>
              <a:t>Victoria Daly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1800" dirty="0" smtClean="0"/>
              <a:t>West Arnhem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AU" sz="1800" dirty="0"/>
              <a:t>West </a:t>
            </a:r>
            <a:r>
              <a:rPr lang="en-AU" sz="1800" dirty="0" smtClean="0"/>
              <a:t>Daly</a:t>
            </a:r>
            <a:endParaRPr lang="en-AU" sz="18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66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78379" y="125384"/>
            <a:ext cx="4459014" cy="64095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0646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B0F100-E813-4424-9E1F-D4AEEEF5F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1482" y="516934"/>
            <a:ext cx="11098716" cy="1145611"/>
          </a:xfrm>
        </p:spPr>
        <p:txBody>
          <a:bodyPr>
            <a:noAutofit/>
          </a:bodyPr>
          <a:lstStyle/>
          <a:p>
            <a:r>
              <a:rPr lang="en-AU" dirty="0"/>
              <a:t>3</a:t>
            </a:r>
            <a:r>
              <a:rPr lang="en-AU" dirty="0" smtClean="0"/>
              <a:t>. What </a:t>
            </a:r>
            <a:r>
              <a:rPr lang="en-AU" dirty="0"/>
              <a:t>is the </a:t>
            </a:r>
            <a:r>
              <a:rPr lang="en-AU" dirty="0" smtClean="0"/>
              <a:t>business of a local 	authority?</a:t>
            </a:r>
            <a:endParaRPr lang="en-GB" dirty="0"/>
          </a:p>
        </p:txBody>
      </p:sp>
      <p:sp>
        <p:nvSpPr>
          <p:cNvPr id="10" name="Rectangle 9"/>
          <p:cNvSpPr/>
          <p:nvPr/>
        </p:nvSpPr>
        <p:spPr>
          <a:xfrm>
            <a:off x="711482" y="1234129"/>
            <a:ext cx="9047746" cy="44165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2800" b="1" dirty="0">
                <a:solidFill>
                  <a:schemeClr val="accent2"/>
                </a:solidFill>
                <a:ea typeface="Lato Light" panose="020F0502020204030203" pitchFamily="34" charset="0"/>
                <a:cs typeface="Lato Light" panose="020F0502020204030203" pitchFamily="34" charset="0"/>
              </a:rPr>
              <a:t>Local authorities work with </a:t>
            </a:r>
            <a:r>
              <a:rPr lang="en-AU" sz="2800" b="1" dirty="0" smtClean="0">
                <a:solidFill>
                  <a:schemeClr val="accent2"/>
                </a:solidFill>
                <a:ea typeface="Lato Light" panose="020F0502020204030203" pitchFamily="34" charset="0"/>
                <a:cs typeface="Lato Light" panose="020F0502020204030203" pitchFamily="34" charset="0"/>
              </a:rPr>
              <a:t>their communities and their council </a:t>
            </a:r>
            <a:r>
              <a:rPr lang="en-AU" sz="2800" b="1" dirty="0" smtClean="0">
                <a:solidFill>
                  <a:schemeClr val="accent2"/>
                </a:solidFill>
                <a:ea typeface="Lato Light" panose="020F0502020204030203" pitchFamily="34" charset="0"/>
                <a:cs typeface="Lato Light" panose="020F0502020204030203" pitchFamily="34" charset="0"/>
              </a:rPr>
              <a:t>on </a:t>
            </a:r>
            <a:r>
              <a:rPr lang="en-AU" sz="2800" b="1" dirty="0" smtClean="0">
                <a:solidFill>
                  <a:schemeClr val="accent2"/>
                </a:solidFill>
                <a:ea typeface="Lato Light" panose="020F0502020204030203" pitchFamily="34" charset="0"/>
                <a:cs typeface="Lato Light" panose="020F0502020204030203" pitchFamily="34" charset="0"/>
              </a:rPr>
              <a:t>local issues </a:t>
            </a:r>
            <a:r>
              <a:rPr lang="en-AU" sz="2800" b="1" dirty="0">
                <a:solidFill>
                  <a:schemeClr val="accent2"/>
                </a:solidFill>
                <a:ea typeface="Lato Light" panose="020F0502020204030203" pitchFamily="34" charset="0"/>
                <a:cs typeface="Lato Light" panose="020F0502020204030203" pitchFamily="34" charset="0"/>
              </a:rPr>
              <a:t>and </a:t>
            </a:r>
            <a:r>
              <a:rPr lang="en-AU" sz="2800" b="1" dirty="0" smtClean="0">
                <a:solidFill>
                  <a:schemeClr val="accent2"/>
                </a:solidFill>
                <a:ea typeface="Lato Light" panose="020F0502020204030203" pitchFamily="34" charset="0"/>
                <a:cs typeface="Lato Light" panose="020F0502020204030203" pitchFamily="34" charset="0"/>
              </a:rPr>
              <a:t>priorities.</a:t>
            </a:r>
            <a:r>
              <a:rPr lang="en-AU" sz="2800" b="1" dirty="0">
                <a:solidFill>
                  <a:srgbClr val="FF0000"/>
                </a:solidFill>
                <a:ea typeface="Lato Light" panose="020F0502020204030203" pitchFamily="34" charset="0"/>
                <a:cs typeface="Lato Light" panose="020F0502020204030203" pitchFamily="34" charset="0"/>
              </a:rPr>
              <a:t/>
            </a:r>
            <a:br>
              <a:rPr lang="en-AU" sz="2800" b="1" dirty="0">
                <a:solidFill>
                  <a:srgbClr val="FF0000"/>
                </a:solidFill>
                <a:ea typeface="Lato Light" panose="020F0502020204030203" pitchFamily="34" charset="0"/>
                <a:cs typeface="Lato Light" panose="020F0502020204030203" pitchFamily="34" charset="0"/>
              </a:rPr>
            </a:br>
            <a:r>
              <a:rPr lang="en-AU" sz="2800" b="1" dirty="0">
                <a:solidFill>
                  <a:schemeClr val="accent2"/>
                </a:solidFill>
                <a:ea typeface="Lato Light" panose="020F0502020204030203" pitchFamily="34" charset="0"/>
                <a:cs typeface="Lato Light" panose="020F0502020204030203" pitchFamily="34" charset="0"/>
              </a:rPr>
              <a:t/>
            </a:r>
            <a:br>
              <a:rPr lang="en-AU" sz="2800" b="1" dirty="0">
                <a:solidFill>
                  <a:schemeClr val="accent2"/>
                </a:solidFill>
                <a:ea typeface="Lato Light" panose="020F0502020204030203" pitchFamily="34" charset="0"/>
                <a:cs typeface="Lato Light" panose="020F0502020204030203" pitchFamily="34" charset="0"/>
              </a:rPr>
            </a:br>
            <a:r>
              <a:rPr lang="en-AU" sz="2800" b="1" dirty="0">
                <a:solidFill>
                  <a:schemeClr val="accent2"/>
                </a:solidFill>
                <a:ea typeface="Lato Light" panose="020F0502020204030203" pitchFamily="34" charset="0"/>
                <a:cs typeface="Lato Light" panose="020F0502020204030203" pitchFamily="34" charset="0"/>
              </a:rPr>
              <a:t>The Local Authority provides advice to the council on</a:t>
            </a:r>
            <a:r>
              <a:rPr lang="en-AU" sz="2800" b="1" dirty="0" smtClean="0">
                <a:solidFill>
                  <a:schemeClr val="accent2"/>
                </a:solidFill>
                <a:ea typeface="Lato Light" panose="020F0502020204030203" pitchFamily="34" charset="0"/>
                <a:cs typeface="Lato Light" panose="020F0502020204030203" pitchFamily="34" charset="0"/>
              </a:rPr>
              <a:t>: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AU" sz="2400" dirty="0" smtClean="0"/>
              <a:t>budget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AU" sz="2400" dirty="0" smtClean="0"/>
              <a:t>priorities </a:t>
            </a:r>
            <a:r>
              <a:rPr lang="en-AU" sz="2400" dirty="0"/>
              <a:t>for expenditure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AU" sz="2400" dirty="0"/>
              <a:t>service delivery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AU" sz="2400" dirty="0"/>
              <a:t>regional plans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AU" sz="2400" dirty="0"/>
              <a:t>strategic directions</a:t>
            </a:r>
          </a:p>
          <a:p>
            <a:pPr marL="800100" lvl="1" indent="-342900">
              <a:spcAft>
                <a:spcPts val="600"/>
              </a:spcAft>
              <a:buFont typeface="Wingdings" panose="05000000000000000000" pitchFamily="2" charset="2"/>
              <a:buChar char="§"/>
            </a:pPr>
            <a:r>
              <a:rPr lang="en-AU" sz="2400" dirty="0" smtClean="0"/>
              <a:t>funding</a:t>
            </a:r>
            <a:endParaRPr lang="en-AU" sz="24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70" r="9965"/>
          <a:stretch/>
        </p:blipFill>
        <p:spPr>
          <a:xfrm>
            <a:off x="7478830" y="3388093"/>
            <a:ext cx="5011554" cy="3620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64150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4</a:t>
            </a:r>
            <a:r>
              <a:rPr lang="en-AU" dirty="0" smtClean="0"/>
              <a:t>. </a:t>
            </a:r>
            <a:r>
              <a:rPr lang="en-AU" b="1" dirty="0" smtClean="0"/>
              <a:t>What </a:t>
            </a:r>
            <a:r>
              <a:rPr lang="en-AU" b="1" dirty="0"/>
              <a:t>is the business of </a:t>
            </a:r>
            <a:r>
              <a:rPr lang="en-AU" b="1" dirty="0" smtClean="0"/>
              <a:t>council?</a:t>
            </a:r>
            <a:endParaRPr lang="en-AU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2096" y="1074664"/>
            <a:ext cx="10624271" cy="5449703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Aft>
                <a:spcPts val="1200"/>
              </a:spcAft>
            </a:pPr>
            <a:r>
              <a:rPr lang="en-AU" sz="2300" b="1" dirty="0">
                <a:solidFill>
                  <a:schemeClr val="accent2"/>
                </a:solidFill>
              </a:rPr>
              <a:t>The business of a </a:t>
            </a:r>
            <a:r>
              <a:rPr lang="en-AU" sz="2300" b="1" dirty="0" smtClean="0">
                <a:solidFill>
                  <a:schemeClr val="accent2"/>
                </a:solidFill>
              </a:rPr>
              <a:t>council </a:t>
            </a:r>
            <a:r>
              <a:rPr lang="en-AU" sz="2300" b="1" dirty="0">
                <a:solidFill>
                  <a:schemeClr val="accent2"/>
                </a:solidFill>
              </a:rPr>
              <a:t>in the Northern Territory includes </a:t>
            </a:r>
            <a:r>
              <a:rPr lang="en-AU" sz="2300" b="1" dirty="0" smtClean="0">
                <a:solidFill>
                  <a:schemeClr val="accent2"/>
                </a:solidFill>
              </a:rPr>
              <a:t>making decisions  on services </a:t>
            </a:r>
            <a:r>
              <a:rPr lang="en-AU" sz="2300" b="1" dirty="0">
                <a:solidFill>
                  <a:schemeClr val="accent2"/>
                </a:solidFill>
              </a:rPr>
              <a:t>and infrastructure to </a:t>
            </a:r>
            <a:r>
              <a:rPr lang="en-AU" sz="2300" b="1" dirty="0" smtClean="0">
                <a:solidFill>
                  <a:schemeClr val="accent2"/>
                </a:solidFill>
              </a:rPr>
              <a:t>the council area such as: </a:t>
            </a:r>
          </a:p>
          <a:p>
            <a:pPr marL="342900" indent="-342900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2300" dirty="0" smtClean="0"/>
              <a:t>waste collection</a:t>
            </a:r>
          </a:p>
          <a:p>
            <a:pPr marL="342900" indent="-342900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2300" dirty="0" smtClean="0"/>
              <a:t>roads</a:t>
            </a:r>
          </a:p>
          <a:p>
            <a:pPr marL="342900" indent="-342900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2300" dirty="0" smtClean="0"/>
              <a:t>street lighting</a:t>
            </a:r>
          </a:p>
          <a:p>
            <a:pPr marL="342900" indent="-342900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2300" dirty="0" smtClean="0"/>
              <a:t>libraries</a:t>
            </a:r>
          </a:p>
          <a:p>
            <a:pPr marL="342900" indent="-342900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2300" dirty="0" smtClean="0"/>
              <a:t>parks </a:t>
            </a:r>
            <a:r>
              <a:rPr lang="en-AU" sz="2300" dirty="0"/>
              <a:t>and gardens </a:t>
            </a:r>
            <a:endParaRPr lang="en-AU" sz="2300" dirty="0" smtClean="0"/>
          </a:p>
          <a:p>
            <a:pPr marL="342900" indent="-342900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2300" dirty="0" smtClean="0"/>
              <a:t>community events</a:t>
            </a:r>
            <a:endParaRPr lang="en-AU" sz="2300" dirty="0"/>
          </a:p>
          <a:p>
            <a:pPr>
              <a:lnSpc>
                <a:spcPct val="100000"/>
              </a:lnSpc>
              <a:spcAft>
                <a:spcPts val="600"/>
              </a:spcAft>
            </a:pPr>
            <a:r>
              <a:rPr lang="en-AU" sz="2300" dirty="0" smtClean="0"/>
              <a:t>Regional councils also often deliver services such as aged care, disability services, youth programs and early childhood/child care.  They help </a:t>
            </a:r>
            <a:r>
              <a:rPr lang="en-AU" sz="2300" dirty="0"/>
              <a:t>plan and deliver </a:t>
            </a:r>
            <a:r>
              <a:rPr lang="en-AU" sz="2300" dirty="0" smtClean="0"/>
              <a:t>commu</a:t>
            </a:r>
            <a:r>
              <a:rPr lang="en-AU" dirty="0" smtClean="0"/>
              <a:t>nity </a:t>
            </a:r>
            <a:r>
              <a:rPr lang="en-AU" dirty="0"/>
              <a:t>projects that have been identified as priorities by each local authority.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0446" y="1354111"/>
            <a:ext cx="3291561" cy="31905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03445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2" y="336948"/>
            <a:ext cx="11102622" cy="1025004"/>
          </a:xfrm>
        </p:spPr>
        <p:txBody>
          <a:bodyPr/>
          <a:lstStyle/>
          <a:p>
            <a:r>
              <a:rPr lang="en-AU" b="1" dirty="0"/>
              <a:t>5</a:t>
            </a:r>
            <a:r>
              <a:rPr lang="en-AU" b="1" dirty="0" smtClean="0"/>
              <a:t>. What </a:t>
            </a:r>
            <a:r>
              <a:rPr lang="en-AU" b="1" dirty="0"/>
              <a:t>are the responsibilities of </a:t>
            </a:r>
            <a:r>
              <a:rPr lang="en-AU" b="1" dirty="0" smtClean="0"/>
              <a:t>local 	authority </a:t>
            </a:r>
            <a:r>
              <a:rPr lang="en-AU" b="1" dirty="0"/>
              <a:t>members?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6452" y="1707353"/>
            <a:ext cx="9801677" cy="4419599"/>
          </a:xfrm>
        </p:spPr>
        <p:txBody>
          <a:bodyPr tIns="0">
            <a:normAutofit/>
          </a:bodyPr>
          <a:lstStyle/>
          <a:p>
            <a:pPr>
              <a:spcAft>
                <a:spcPts val="1200"/>
              </a:spcAft>
            </a:pPr>
            <a:r>
              <a:rPr lang="en-AU" sz="2400" b="1" dirty="0">
                <a:solidFill>
                  <a:schemeClr val="accent2"/>
                </a:solidFill>
                <a:ea typeface="+mn-ea"/>
                <a:cs typeface="+mn-cs"/>
              </a:rPr>
              <a:t>Local Authority </a:t>
            </a:r>
            <a:r>
              <a:rPr lang="en-AU" sz="2400" b="1" dirty="0" smtClean="0">
                <a:solidFill>
                  <a:schemeClr val="accent2"/>
                </a:solidFill>
                <a:ea typeface="+mn-ea"/>
                <a:cs typeface="+mn-cs"/>
              </a:rPr>
              <a:t>members: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sz="2400" b="1" dirty="0" smtClean="0">
                <a:solidFill>
                  <a:schemeClr val="tx1"/>
                </a:solidFill>
              </a:rPr>
              <a:t>Attend </a:t>
            </a:r>
            <a:r>
              <a:rPr lang="en-AU" sz="2400" b="1" dirty="0">
                <a:solidFill>
                  <a:schemeClr val="tx1"/>
                </a:solidFill>
              </a:rPr>
              <a:t>meetings </a:t>
            </a:r>
            <a:r>
              <a:rPr lang="en-AU" sz="2400" b="1" dirty="0" smtClean="0">
                <a:solidFill>
                  <a:schemeClr val="tx1"/>
                </a:solidFill>
              </a:rPr>
              <a:t>(meetings must be held at </a:t>
            </a:r>
            <a:r>
              <a:rPr lang="en-AU" sz="2400" b="1" dirty="0">
                <a:solidFill>
                  <a:schemeClr val="tx1"/>
                </a:solidFill>
              </a:rPr>
              <a:t>least 4 times a </a:t>
            </a:r>
            <a:r>
              <a:rPr lang="en-AU" sz="2400" b="1" dirty="0" smtClean="0">
                <a:solidFill>
                  <a:schemeClr val="tx1"/>
                </a:solidFill>
              </a:rPr>
              <a:t>year)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sz="2400" b="1" dirty="0">
                <a:solidFill>
                  <a:schemeClr val="tx1"/>
                </a:solidFill>
              </a:rPr>
              <a:t>Make recommendations to council about issues in their area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sz="2400" b="1" dirty="0" smtClean="0">
                <a:solidFill>
                  <a:schemeClr val="tx1"/>
                </a:solidFill>
              </a:rPr>
              <a:t>Provide recommendations to council about Local Authority Project Funding 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sz="2400" b="1" dirty="0" smtClean="0">
                <a:solidFill>
                  <a:schemeClr val="tx1"/>
                </a:solidFill>
              </a:rPr>
              <a:t>Exercise </a:t>
            </a:r>
            <a:r>
              <a:rPr lang="en-AU" sz="2400" b="1" dirty="0">
                <a:solidFill>
                  <a:schemeClr val="tx1"/>
                </a:solidFill>
              </a:rPr>
              <a:t>any delegated powers from the council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sz="2400" b="1" dirty="0" smtClean="0">
                <a:solidFill>
                  <a:schemeClr val="tx1"/>
                </a:solidFill>
              </a:rPr>
              <a:t>Comply with the code of conduct</a:t>
            </a: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sz="2400" b="1" dirty="0" smtClean="0">
                <a:solidFill>
                  <a:schemeClr val="tx1"/>
                </a:solidFill>
              </a:rPr>
              <a:t>Act </a:t>
            </a:r>
            <a:r>
              <a:rPr lang="en-AU" sz="2400" b="1" dirty="0">
                <a:solidFill>
                  <a:schemeClr val="tx1"/>
                </a:solidFill>
              </a:rPr>
              <a:t>in the best interests of your </a:t>
            </a:r>
            <a:r>
              <a:rPr lang="en-AU" sz="2400" b="1" dirty="0" smtClean="0">
                <a:solidFill>
                  <a:schemeClr val="tx1"/>
                </a:solidFill>
              </a:rPr>
              <a:t>area</a:t>
            </a:r>
            <a:endParaRPr lang="en-AU" sz="2400" b="1" dirty="0">
              <a:solidFill>
                <a:schemeClr val="tx1"/>
              </a:solidFill>
            </a:endParaRPr>
          </a:p>
          <a:p>
            <a:pPr marL="285750" indent="-28575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sz="2400" b="1" dirty="0" smtClean="0">
                <a:solidFill>
                  <a:schemeClr val="tx1"/>
                </a:solidFill>
              </a:rPr>
              <a:t>Declare </a:t>
            </a:r>
            <a:r>
              <a:rPr lang="en-AU" sz="2400" b="1" dirty="0">
                <a:solidFill>
                  <a:schemeClr val="tx1"/>
                </a:solidFill>
              </a:rPr>
              <a:t>any conflicts of interest</a:t>
            </a:r>
          </a:p>
          <a:p>
            <a:pPr>
              <a:spcAft>
                <a:spcPts val="1200"/>
              </a:spcAft>
            </a:pPr>
            <a:endParaRPr lang="en-AU" sz="11200" b="1" dirty="0">
              <a:solidFill>
                <a:schemeClr val="accent2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44680" y="3632448"/>
            <a:ext cx="4985123" cy="2494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160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Code of Conduct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09482" y="1864659"/>
            <a:ext cx="9780495" cy="3777298"/>
          </a:xfrm>
        </p:spPr>
        <p:txBody>
          <a:bodyPr>
            <a:normAutofit fontScale="92500" lnSpcReduction="20000"/>
          </a:bodyPr>
          <a:lstStyle/>
          <a:p>
            <a:r>
              <a:rPr lang="en-AU" dirty="0" smtClean="0"/>
              <a:t>The Code of Conduct requires members to:</a:t>
            </a:r>
          </a:p>
          <a:p>
            <a:pPr marL="1294287" lvl="1">
              <a:lnSpc>
                <a:spcPct val="150000"/>
              </a:lnSpc>
            </a:pPr>
            <a:r>
              <a:rPr lang="en-AU" dirty="0" smtClean="0"/>
              <a:t>Act with honesty and integrity; care and diligence; and courtesy</a:t>
            </a:r>
          </a:p>
          <a:p>
            <a:pPr marL="1294287" lvl="1">
              <a:lnSpc>
                <a:spcPct val="150000"/>
              </a:lnSpc>
            </a:pPr>
            <a:r>
              <a:rPr lang="en-AU" dirty="0" smtClean="0"/>
              <a:t>Be respectful to each other and council staff; of culture and diversity; and of confidential information shared with them.</a:t>
            </a:r>
          </a:p>
          <a:p>
            <a:pPr marL="1294287" lvl="1">
              <a:lnSpc>
                <a:spcPct val="150000"/>
              </a:lnSpc>
            </a:pPr>
            <a:r>
              <a:rPr lang="en-AU" dirty="0" smtClean="0"/>
              <a:t>Declare conflicts of interest and gifts that may influence their decision</a:t>
            </a:r>
          </a:p>
          <a:p>
            <a:pPr marL="1294287" lvl="1">
              <a:lnSpc>
                <a:spcPct val="150000"/>
              </a:lnSpc>
            </a:pPr>
            <a:r>
              <a:rPr lang="en-AU" dirty="0" smtClean="0"/>
              <a:t>Be accountable to the community and act in the interests of all</a:t>
            </a:r>
          </a:p>
          <a:p>
            <a:pPr marL="1294287" lvl="1">
              <a:lnSpc>
                <a:spcPct val="150000"/>
              </a:lnSpc>
            </a:pPr>
            <a:r>
              <a:rPr lang="en-AU" dirty="0" smtClean="0"/>
              <a:t>Take part in training where required.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AU" dirty="0" smtClean="0"/>
          </a:p>
          <a:p>
            <a:endParaRPr lang="en-AU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902" t="4693" r="26092"/>
          <a:stretch/>
        </p:blipFill>
        <p:spPr>
          <a:xfrm rot="1210969">
            <a:off x="-411880" y="2444530"/>
            <a:ext cx="3357547" cy="4358233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867600" y="1028755"/>
            <a:ext cx="98432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b="1" dirty="0">
                <a:solidFill>
                  <a:schemeClr val="accent2"/>
                </a:solidFill>
              </a:rPr>
              <a:t>The Code of Conduct outlines the </a:t>
            </a:r>
            <a:r>
              <a:rPr lang="en-AU" b="1" dirty="0" smtClean="0">
                <a:solidFill>
                  <a:schemeClr val="accent2"/>
                </a:solidFill>
              </a:rPr>
              <a:t>expected behaviour of </a:t>
            </a:r>
            <a:r>
              <a:rPr lang="en-AU" b="1" dirty="0">
                <a:solidFill>
                  <a:schemeClr val="accent2"/>
                </a:solidFill>
              </a:rPr>
              <a:t>council and local authority members.  </a:t>
            </a:r>
          </a:p>
        </p:txBody>
      </p:sp>
    </p:spTree>
    <p:extLst>
      <p:ext uri="{BB962C8B-B14F-4D97-AF65-F5344CB8AC3E}">
        <p14:creationId xmlns:p14="http://schemas.microsoft.com/office/powerpoint/2010/main" val="1947636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sz="4000" b="1" dirty="0"/>
              <a:t>5</a:t>
            </a:r>
            <a:r>
              <a:rPr lang="en-AU" sz="4000" b="1" dirty="0" smtClean="0"/>
              <a:t>. What </a:t>
            </a:r>
            <a:r>
              <a:rPr lang="en-AU" sz="4000" b="1" dirty="0"/>
              <a:t>is the role of </a:t>
            </a:r>
            <a:r>
              <a:rPr lang="en-AU" sz="4000" b="1" dirty="0" smtClean="0"/>
              <a:t>the Chair?</a:t>
            </a:r>
            <a:endParaRPr lang="en-AU" sz="40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67602" y="1257300"/>
            <a:ext cx="8276398" cy="5600699"/>
          </a:xfrm>
        </p:spPr>
        <p:txBody>
          <a:bodyPr>
            <a:normAutofit/>
          </a:bodyPr>
          <a:lstStyle/>
          <a:p>
            <a:pPr>
              <a:lnSpc>
                <a:spcPct val="100000"/>
              </a:lnSpc>
            </a:pPr>
            <a:r>
              <a:rPr lang="en-AU" sz="2600" b="1" dirty="0">
                <a:solidFill>
                  <a:schemeClr val="accent2"/>
                </a:solidFill>
              </a:rPr>
              <a:t>The </a:t>
            </a:r>
            <a:r>
              <a:rPr lang="en-AU" sz="2600" b="1" dirty="0" smtClean="0">
                <a:solidFill>
                  <a:schemeClr val="accent2"/>
                </a:solidFill>
              </a:rPr>
              <a:t>Chair is appointed by the Local Authority members.  </a:t>
            </a:r>
            <a:br>
              <a:rPr lang="en-AU" sz="2600" b="1" dirty="0" smtClean="0">
                <a:solidFill>
                  <a:schemeClr val="accent2"/>
                </a:solidFill>
              </a:rPr>
            </a:br>
            <a:r>
              <a:rPr lang="en-AU" sz="2600" b="1" dirty="0" smtClean="0">
                <a:solidFill>
                  <a:schemeClr val="accent2"/>
                </a:solidFill>
              </a:rPr>
              <a:t/>
            </a:r>
            <a:br>
              <a:rPr lang="en-AU" sz="2600" b="1" dirty="0" smtClean="0">
                <a:solidFill>
                  <a:schemeClr val="accent2"/>
                </a:solidFill>
              </a:rPr>
            </a:br>
            <a:r>
              <a:rPr lang="en-AU" sz="2400" dirty="0"/>
              <a:t>They have the same roles and responsibilities as other local authority members, but they also have some </a:t>
            </a:r>
            <a:r>
              <a:rPr lang="en-AU" sz="2400" dirty="0" smtClean="0"/>
              <a:t>extra roles</a:t>
            </a:r>
            <a:r>
              <a:rPr lang="en-AU" sz="2400" dirty="0"/>
              <a:t>. These include</a:t>
            </a:r>
            <a:r>
              <a:rPr lang="en-AU" sz="2400" dirty="0" smtClean="0"/>
              <a:t>:</a:t>
            </a:r>
            <a:br>
              <a:rPr lang="en-AU" sz="2400" dirty="0" smtClean="0"/>
            </a:br>
            <a:endParaRPr lang="en-AU" sz="2400" dirty="0"/>
          </a:p>
          <a:p>
            <a:pPr marL="342900" indent="-342900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2400" dirty="0"/>
              <a:t>Chairing meetings of the </a:t>
            </a:r>
            <a:r>
              <a:rPr lang="en-AU" sz="2400" dirty="0" smtClean="0"/>
              <a:t>local authority</a:t>
            </a:r>
          </a:p>
          <a:p>
            <a:pPr marL="342900" indent="-342900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2400" dirty="0" smtClean="0"/>
              <a:t>Running a good meeting, keeping everyone on track and respectful.</a:t>
            </a:r>
            <a:endParaRPr lang="en-AU" sz="2400" dirty="0"/>
          </a:p>
          <a:p>
            <a:pPr marL="342900" indent="-342900">
              <a:lnSpc>
                <a:spcPct val="10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2400" dirty="0" smtClean="0"/>
              <a:t>Making sure </a:t>
            </a:r>
            <a:r>
              <a:rPr lang="en-AU" sz="2400" dirty="0"/>
              <a:t>all voices are heard </a:t>
            </a:r>
            <a:r>
              <a:rPr lang="en-AU" sz="2400" dirty="0" smtClean="0"/>
              <a:t>and the local authority is making good recommendations to the council.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36" r="17390"/>
          <a:stretch/>
        </p:blipFill>
        <p:spPr>
          <a:xfrm>
            <a:off x="8747608" y="2431389"/>
            <a:ext cx="3679477" cy="3038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0019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354" y="355998"/>
            <a:ext cx="10889014" cy="718667"/>
          </a:xfrm>
        </p:spPr>
        <p:txBody>
          <a:bodyPr/>
          <a:lstStyle/>
          <a:p>
            <a:r>
              <a:rPr lang="en-AU" b="1" dirty="0" smtClean="0"/>
              <a:t>6. How </a:t>
            </a:r>
            <a:r>
              <a:rPr lang="en-AU" b="1" dirty="0"/>
              <a:t>can I perform my role well?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3032" y="1197246"/>
            <a:ext cx="6168535" cy="4847141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00000"/>
              </a:lnSpc>
            </a:pPr>
            <a:r>
              <a:rPr lang="en-AU" sz="2800" b="1" dirty="0" smtClean="0">
                <a:solidFill>
                  <a:schemeClr val="accent2"/>
                </a:solidFill>
              </a:rPr>
              <a:t>You </a:t>
            </a:r>
            <a:r>
              <a:rPr lang="en-AU" sz="2800" b="1" dirty="0">
                <a:solidFill>
                  <a:schemeClr val="accent2"/>
                </a:solidFill>
              </a:rPr>
              <a:t>should know what is going on in your community.</a:t>
            </a:r>
          </a:p>
          <a:p>
            <a:pPr>
              <a:lnSpc>
                <a:spcPct val="100000"/>
              </a:lnSpc>
            </a:pPr>
            <a:endParaRPr lang="en-AU" sz="2600" dirty="0"/>
          </a:p>
          <a:p>
            <a:pPr>
              <a:lnSpc>
                <a:spcPct val="100000"/>
              </a:lnSpc>
            </a:pPr>
            <a:r>
              <a:rPr lang="en-AU" sz="2600" dirty="0"/>
              <a:t>T</a:t>
            </a:r>
            <a:r>
              <a:rPr lang="en-AU" sz="2600" dirty="0" smtClean="0"/>
              <a:t>alk to the community about their </a:t>
            </a:r>
            <a:r>
              <a:rPr lang="en-AU" sz="2600" dirty="0"/>
              <a:t>concerns and what they would like </a:t>
            </a:r>
            <a:r>
              <a:rPr lang="en-AU" sz="2600" dirty="0" smtClean="0"/>
              <a:t>council </a:t>
            </a:r>
            <a:r>
              <a:rPr lang="en-AU" sz="2600" dirty="0"/>
              <a:t>to do for </a:t>
            </a:r>
            <a:r>
              <a:rPr lang="en-AU" sz="2600" dirty="0" smtClean="0"/>
              <a:t>them and provide this feedback to council.</a:t>
            </a:r>
          </a:p>
          <a:p>
            <a:pPr>
              <a:lnSpc>
                <a:spcPct val="100000"/>
              </a:lnSpc>
            </a:pPr>
            <a:endParaRPr lang="en-AU" sz="2600" dirty="0"/>
          </a:p>
          <a:p>
            <a:pPr>
              <a:lnSpc>
                <a:spcPct val="110000"/>
              </a:lnSpc>
            </a:pPr>
            <a:r>
              <a:rPr lang="en-AU" sz="2600" dirty="0"/>
              <a:t>Think about the information and the options </a:t>
            </a:r>
            <a:r>
              <a:rPr lang="en-AU" sz="2600" dirty="0" smtClean="0"/>
              <a:t>and what the community needs.</a:t>
            </a:r>
          </a:p>
          <a:p>
            <a:pPr>
              <a:lnSpc>
                <a:spcPct val="110000"/>
              </a:lnSpc>
            </a:pPr>
            <a:endParaRPr lang="en-AU" sz="2600" dirty="0"/>
          </a:p>
          <a:p>
            <a:pPr>
              <a:lnSpc>
                <a:spcPct val="110000"/>
              </a:lnSpc>
            </a:pPr>
            <a:r>
              <a:rPr lang="en-AU" sz="2600" dirty="0"/>
              <a:t>It is important to ask questions about things that are not clear and seek more information.</a:t>
            </a: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77175467"/>
              </p:ext>
            </p:extLst>
          </p:nvPr>
        </p:nvGraphicFramePr>
        <p:xfrm>
          <a:off x="7389341" y="1878226"/>
          <a:ext cx="4238367" cy="34228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44464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7. Local Authority Project Funding</a:t>
            </a:r>
            <a:endParaRPr lang="en-AU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867600" y="1816443"/>
            <a:ext cx="7337982" cy="4263846"/>
          </a:xfrm>
        </p:spPr>
        <p:txBody>
          <a:bodyPr>
            <a:norm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AU" sz="2400" dirty="0" smtClean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2400" dirty="0" smtClean="0"/>
              <a:t>You should talk to your community about what is needed and make recommendations for how this money should be used. </a:t>
            </a:r>
            <a:r>
              <a:rPr lang="en-AU" sz="2400" dirty="0" err="1"/>
              <a:t>e</a:t>
            </a:r>
            <a:r>
              <a:rPr lang="en-AU" sz="2400" dirty="0" err="1" smtClean="0"/>
              <a:t>.g</a:t>
            </a:r>
            <a:r>
              <a:rPr lang="en-AU" sz="2400" dirty="0" smtClean="0"/>
              <a:t> playgrounds or street lighting.</a:t>
            </a:r>
          </a:p>
          <a:p>
            <a:pPr>
              <a:spcAft>
                <a:spcPts val="600"/>
              </a:spcAft>
            </a:pPr>
            <a:endParaRPr lang="en-AU" sz="2400" dirty="0" smtClean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AU" sz="2400" dirty="0" smtClean="0"/>
              <a:t>You might also want to use the money to support the local authority and local councillors to understand their roles and how to achieve the best outcomes for the community. </a:t>
            </a:r>
          </a:p>
          <a:p>
            <a:endParaRPr lang="en-AU" dirty="0" smtClean="0"/>
          </a:p>
        </p:txBody>
      </p:sp>
      <p:pic>
        <p:nvPicPr>
          <p:cNvPr id="7" name="Picture 4" descr="Pail of money A pail of money on a white background bucket of money stock illustratio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2592" y="2495352"/>
            <a:ext cx="2561736" cy="2814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942680" y="1178351"/>
            <a:ext cx="8502978" cy="8125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Aft>
                <a:spcPts val="600"/>
              </a:spcAft>
            </a:pPr>
            <a:r>
              <a:rPr lang="en-AU" sz="2600" b="1" dirty="0">
                <a:solidFill>
                  <a:schemeClr val="accent2"/>
                </a:solidFill>
              </a:rPr>
              <a:t>Each local authority has a bucket of money to assist with local projects.</a:t>
            </a:r>
          </a:p>
        </p:txBody>
      </p:sp>
    </p:spTree>
    <p:extLst>
      <p:ext uri="{BB962C8B-B14F-4D97-AF65-F5344CB8AC3E}">
        <p14:creationId xmlns:p14="http://schemas.microsoft.com/office/powerpoint/2010/main" val="31389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-8467"/>
            <a:ext cx="12192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/>
          </a:p>
        </p:txBody>
      </p:sp>
      <p:sp>
        <p:nvSpPr>
          <p:cNvPr id="10" name="Content Placeholder 9"/>
          <p:cNvSpPr>
            <a:spLocks noGrp="1"/>
          </p:cNvSpPr>
          <p:nvPr>
            <p:ph idx="10"/>
          </p:nvPr>
        </p:nvSpPr>
        <p:spPr>
          <a:xfrm>
            <a:off x="4561726" y="1813462"/>
            <a:ext cx="7006976" cy="4549238"/>
          </a:xfrm>
        </p:spPr>
        <p:txBody>
          <a:bodyPr>
            <a:normAutofit fontScale="77500" lnSpcReduction="20000"/>
          </a:bodyPr>
          <a:lstStyle/>
          <a:p>
            <a:r>
              <a:rPr lang="en-AU" sz="2800" b="1" dirty="0">
                <a:solidFill>
                  <a:schemeClr val="tx1"/>
                </a:solidFill>
              </a:rPr>
              <a:t>For more information, view the following </a:t>
            </a:r>
            <a:r>
              <a:rPr lang="en-AU" sz="2800" b="1" dirty="0" smtClean="0">
                <a:solidFill>
                  <a:schemeClr val="tx1"/>
                </a:solidFill>
              </a:rPr>
              <a:t>resources</a:t>
            </a:r>
            <a:r>
              <a:rPr lang="en-AU" sz="2800" b="1" dirty="0" smtClean="0">
                <a:solidFill>
                  <a:schemeClr val="tx1"/>
                </a:solidFill>
              </a:rPr>
              <a:t>:</a:t>
            </a:r>
          </a:p>
          <a:p>
            <a:endParaRPr lang="en-AU" sz="2400" dirty="0">
              <a:solidFill>
                <a:schemeClr val="bg1"/>
              </a:solidFill>
            </a:endParaRP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sz="2600" dirty="0" smtClean="0">
                <a:solidFill>
                  <a:schemeClr val="tx1"/>
                </a:solidFill>
              </a:rPr>
              <a:t>The </a:t>
            </a:r>
            <a:r>
              <a:rPr lang="en-AU" sz="2600" dirty="0">
                <a:solidFill>
                  <a:schemeClr val="tx1"/>
                </a:solidFill>
              </a:rPr>
              <a:t>Local Government Act 2019 at Part 7.2 talks about declaring interests, conflict of interests, and gifts and </a:t>
            </a:r>
            <a:r>
              <a:rPr lang="en-AU" sz="2600" dirty="0" smtClean="0">
                <a:solidFill>
                  <a:schemeClr val="tx1"/>
                </a:solidFill>
              </a:rPr>
              <a:t>benefits.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sz="2600" dirty="0" smtClean="0">
                <a:solidFill>
                  <a:schemeClr val="tx1"/>
                </a:solidFill>
              </a:rPr>
              <a:t>The </a:t>
            </a:r>
            <a:r>
              <a:rPr lang="en-AU" sz="2600" dirty="0">
                <a:solidFill>
                  <a:schemeClr val="tx1"/>
                </a:solidFill>
              </a:rPr>
              <a:t>Code of Conduct is contained at Schedule 1 to the Act also covers the areas in this module</a:t>
            </a:r>
            <a:r>
              <a:rPr lang="en-AU" sz="2600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en-AU" sz="2600" dirty="0" smtClean="0">
                <a:solidFill>
                  <a:schemeClr val="tx1"/>
                </a:solidFill>
              </a:rPr>
              <a:t>The Local Authority Project Guidelines can be found here:</a:t>
            </a:r>
          </a:p>
          <a:p>
            <a:pPr>
              <a:lnSpc>
                <a:spcPct val="100000"/>
              </a:lnSpc>
            </a:pPr>
            <a:r>
              <a:rPr lang="en-AU" sz="2600" dirty="0">
                <a:solidFill>
                  <a:schemeClr val="tx1"/>
                </a:solidFill>
                <a:hlinkClick r:id="rId3"/>
              </a:rPr>
              <a:t>https://cmc.nt.gov.au/__</a:t>
            </a:r>
            <a:r>
              <a:rPr lang="en-AU" sz="2600" dirty="0" smtClean="0">
                <a:solidFill>
                  <a:schemeClr val="tx1"/>
                </a:solidFill>
                <a:hlinkClick r:id="rId3"/>
              </a:rPr>
              <a:t>data/assets/pdf_file/0010/595585/local-authority-project-funding-guidelines.pdf</a:t>
            </a:r>
            <a:endParaRPr lang="en-AU" sz="2600" dirty="0" smtClean="0">
              <a:solidFill>
                <a:schemeClr val="tx1"/>
              </a:solidFill>
            </a:endParaRPr>
          </a:p>
          <a:p>
            <a:pPr>
              <a:lnSpc>
                <a:spcPct val="100000"/>
              </a:lnSpc>
            </a:pPr>
            <a:r>
              <a:rPr lang="en-AU" sz="2600" dirty="0">
                <a:solidFill>
                  <a:schemeClr val="tx1"/>
                </a:solidFill>
              </a:rPr>
              <a:t/>
            </a:r>
            <a:br>
              <a:rPr lang="en-AU" sz="2600" dirty="0">
                <a:solidFill>
                  <a:schemeClr val="tx1"/>
                </a:solidFill>
              </a:rPr>
            </a:br>
            <a:endParaRPr lang="en-AU" sz="2600" dirty="0">
              <a:solidFill>
                <a:schemeClr val="tx1"/>
              </a:solidFill>
            </a:endParaRPr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4561726" y="589238"/>
            <a:ext cx="10512587" cy="720000"/>
          </a:xfrm>
        </p:spPr>
        <p:txBody>
          <a:bodyPr/>
          <a:lstStyle/>
          <a:p>
            <a:pPr lvl="0"/>
            <a:r>
              <a:rPr lang="en-AU" dirty="0" smtClean="0">
                <a:solidFill>
                  <a:schemeClr val="tx1"/>
                </a:solidFill>
              </a:rPr>
              <a:t>Resources</a:t>
            </a:r>
            <a:endParaRPr lang="en-AU" dirty="0">
              <a:solidFill>
                <a:schemeClr val="tx1"/>
              </a:solidFill>
            </a:endParaRP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92" r="23943"/>
          <a:stretch/>
        </p:blipFill>
        <p:spPr>
          <a:xfrm>
            <a:off x="211873" y="1603632"/>
            <a:ext cx="4046860" cy="38203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1771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ection 1 - Title and general content with Arafura Blue">
  <a:themeElements>
    <a:clrScheme name="NTG brand colours">
      <a:dk1>
        <a:srgbClr val="1F1F5F"/>
      </a:dk1>
      <a:lt1>
        <a:sysClr val="window" lastClr="FFFFFF"/>
      </a:lt1>
      <a:dk2>
        <a:srgbClr val="E35205"/>
      </a:dk2>
      <a:lt2>
        <a:srgbClr val="FFFFFF"/>
      </a:lt2>
      <a:accent1>
        <a:srgbClr val="C25062"/>
      </a:accent1>
      <a:accent2>
        <a:srgbClr val="127CC0"/>
      </a:accent2>
      <a:accent3>
        <a:srgbClr val="007E91"/>
      </a:accent3>
      <a:accent4>
        <a:srgbClr val="980044"/>
      </a:accent4>
      <a:accent5>
        <a:srgbClr val="845278"/>
      </a:accent5>
      <a:accent6>
        <a:srgbClr val="1E5E5E"/>
      </a:accent6>
      <a:hlink>
        <a:srgbClr val="0563C1"/>
      </a:hlink>
      <a:folHlink>
        <a:srgbClr val="8C4799"/>
      </a:folHlink>
    </a:clrScheme>
    <a:fontScheme name="NT Government brand">
      <a:majorFont>
        <a:latin typeface="Lato Semibold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tg-presentation.potx" id="{977BA717-84F0-41A7-ABA8-59108102C9C3}" vid="{05562CCE-7DAC-41D0-98FE-EFB474874B42}"/>
    </a:ext>
  </a:extLst>
</a:theme>
</file>

<file path=ppt/theme/theme2.xml><?xml version="1.0" encoding="utf-8"?>
<a:theme xmlns:a="http://schemas.openxmlformats.org/drawingml/2006/main" name="Section 2 - Body content with secondary colours">
  <a:themeElements>
    <a:clrScheme name="NTG brand colours">
      <a:dk1>
        <a:srgbClr val="1F1F5F"/>
      </a:dk1>
      <a:lt1>
        <a:sysClr val="window" lastClr="FFFFFF"/>
      </a:lt1>
      <a:dk2>
        <a:srgbClr val="E35205"/>
      </a:dk2>
      <a:lt2>
        <a:srgbClr val="FFFFFF"/>
      </a:lt2>
      <a:accent1>
        <a:srgbClr val="C25062"/>
      </a:accent1>
      <a:accent2>
        <a:srgbClr val="127CC0"/>
      </a:accent2>
      <a:accent3>
        <a:srgbClr val="007E91"/>
      </a:accent3>
      <a:accent4>
        <a:srgbClr val="980044"/>
      </a:accent4>
      <a:accent5>
        <a:srgbClr val="845278"/>
      </a:accent5>
      <a:accent6>
        <a:srgbClr val="1E5E5E"/>
      </a:accent6>
      <a:hlink>
        <a:srgbClr val="0563C1"/>
      </a:hlink>
      <a:folHlink>
        <a:srgbClr val="8C4799"/>
      </a:folHlink>
    </a:clrScheme>
    <a:fontScheme name="NT Government brand">
      <a:majorFont>
        <a:latin typeface="Lato Semibold"/>
        <a:ea typeface=""/>
        <a:cs typeface=""/>
      </a:majorFont>
      <a:minorFont>
        <a:latin typeface="Lat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ntg-presentation.potx" id="{977BA717-84F0-41A7-ABA8-59108102C9C3}" vid="{BC4C56D5-E782-435F-8ADA-D12363CC92FB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webextensions/_rels/taskpanes.xml.rels><?xml version="1.0" encoding="UTF-8" standalone="yes"?>
<Relationships xmlns="http://schemas.openxmlformats.org/package/2006/relationships"><Relationship Id="rId3" Type="http://schemas.microsoft.com/office/2011/relationships/webextension" Target="webextension3.xml"/><Relationship Id="rId2" Type="http://schemas.microsoft.com/office/2011/relationships/webextension" Target="webextension2.xml"/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5">
    <wetp:webextensionref xmlns:r="http://schemas.openxmlformats.org/officeDocument/2006/relationships" r:id="rId1"/>
  </wetp:taskpane>
  <wetp:taskpane dockstate="right" visibility="0" width="350" row="6">
    <wetp:webextensionref xmlns:r="http://schemas.openxmlformats.org/officeDocument/2006/relationships" r:id="rId2"/>
  </wetp:taskpane>
  <wetp:taskpane dockstate="right" visibility="0" width="350" row="7">
    <wetp:webextensionref xmlns:r="http://schemas.openxmlformats.org/officeDocument/2006/relationships" r:id="rId3"/>
  </wetp:taskpane>
</wetp:taskpanes>
</file>

<file path=ppt/webextensions/webextension1.xml><?xml version="1.0" encoding="utf-8"?>
<we:webextension xmlns:we="http://schemas.microsoft.com/office/webextensions/webextension/2010/11" id="{B7FB8209-CC41-41E2-9618-BF8EE9E59A48}">
  <we:reference id="wa200000113" version="1.0.0.0" store="en-US" storeType="OMEX"/>
  <we:alternateReferences>
    <we:reference id="wa200000113" version="1.0.0.0" store="WA200000113" storeType="OMEX"/>
  </we:alternateReferences>
  <we:properties/>
  <we:bindings/>
  <we:snapshot xmlns:r="http://schemas.openxmlformats.org/officeDocument/2006/relationships"/>
</we:webextension>
</file>

<file path=ppt/webextensions/webextension2.xml><?xml version="1.0" encoding="utf-8"?>
<we:webextension xmlns:we="http://schemas.microsoft.com/office/webextensions/webextension/2010/11" id="{29C679C6-47BC-4F5A-BBC2-E79D06877E23}">
  <we:reference id="wa104038830" version="1.0.0.3" store="en-US" storeType="OMEX"/>
  <we:alternateReferences>
    <we:reference id="WA104038830" version="1.0.0.3" store="WA104038830" storeType="OMEX"/>
  </we:alternateReferences>
  <we:properties/>
  <we:bindings/>
  <we:snapshot xmlns:r="http://schemas.openxmlformats.org/officeDocument/2006/relationships"/>
</we:webextension>
</file>

<file path=ppt/webextensions/webextension3.xml><?xml version="1.0" encoding="utf-8"?>
<we:webextension xmlns:we="http://schemas.microsoft.com/office/webextensions/webextension/2010/11" id="{4AF94125-76F9-480D-A667-60029CC0F5BA}">
  <we:reference id="wa200000729" version="3.13.175.0" store="en-US" storeType="OMEX"/>
  <we:alternateReferences>
    <we:reference id="wa200000729" version="3.13.175.0" store="WA200000729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CM Intranet Document Centre Document" ma:contentTypeID="0x0101006B287B18E1DA614A9DBDD73AB7F124EF0095AA4EF1363EEC4EB64884E07E198D90" ma:contentTypeVersion="29" ma:contentTypeDescription="Documents in the Document Centre" ma:contentTypeScope="" ma:versionID="85fac4ed0b40066ee3ed768d94ccf5f9">
  <xsd:schema xmlns:xsd="http://www.w3.org/2001/XMLSchema" xmlns:xs="http://www.w3.org/2001/XMLSchema" xmlns:p="http://schemas.microsoft.com/office/2006/metadata/properties" xmlns:ns2="36070e3c-a24d-436f-ab88-7b514c9a971a" xmlns:ns4="http://schemas.microsoft.com/sharepoint/v4" targetNamespace="http://schemas.microsoft.com/office/2006/metadata/properties" ma:root="true" ma:fieldsID="2e959c9cde93b6aeeb00a33d197a1b93" ns2:_="" ns4:_="">
    <xsd:import namespace="36070e3c-a24d-436f-ab88-7b514c9a971a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DCMIntDocCentreDocType"/>
                <xsd:element ref="ns2:DCMIntDocCentreReviewDate"/>
                <xsd:element ref="ns2:DCMIntDocCentreFunction" minOccurs="0"/>
                <xsd:element ref="ns2:DCMIntDocCentreCategory" minOccurs="0"/>
                <xsd:element ref="ns2:_dlc_DocId" minOccurs="0"/>
                <xsd:element ref="ns2:_dlc_DocIdUrl" minOccurs="0"/>
                <xsd:element ref="ns2:_dlc_DocIdPersistId" minOccurs="0"/>
                <xsd:element ref="ns2:TaxKeywordTaxHTField" minOccurs="0"/>
                <xsd:element ref="ns2:TaxCatchAll" minOccurs="0"/>
                <xsd:element ref="ns2:TaxCatchAllLabel" minOccurs="0"/>
                <xsd:element ref="ns2:DCMIntDate" minOccurs="0"/>
                <xsd:element ref="ns2:SharedWithUsers" minOccurs="0"/>
                <xsd:element ref="ns4:IconOverla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070e3c-a24d-436f-ab88-7b514c9a971a" elementFormDefault="qualified">
    <xsd:import namespace="http://schemas.microsoft.com/office/2006/documentManagement/types"/>
    <xsd:import namespace="http://schemas.microsoft.com/office/infopath/2007/PartnerControls"/>
    <xsd:element name="DCMIntDocCentreDocType" ma:index="2" ma:displayName="Document Type" ma:format="Dropdown" ma:internalName="DCMIntDocCentreDocType" ma:readOnly="false">
      <xsd:simpleType>
        <xsd:restriction base="dms:Choice">
          <xsd:enumeration value="Policy"/>
          <xsd:enumeration value="Procedure"/>
          <xsd:enumeration value="Form"/>
          <xsd:enumeration value="Guideline"/>
          <xsd:enumeration value="Template"/>
          <xsd:enumeration value="Information"/>
        </xsd:restriction>
      </xsd:simpleType>
    </xsd:element>
    <xsd:element name="DCMIntDocCentreReviewDate" ma:index="3" ma:displayName="Review Date" ma:format="DateOnly" ma:internalName="DCMIntDocCentreReviewDate" ma:readOnly="false">
      <xsd:simpleType>
        <xsd:restriction base="dms:DateTime"/>
      </xsd:simpleType>
    </xsd:element>
    <xsd:element name="DCMIntDocCentreFunction" ma:index="4" nillable="true" ma:displayName="Function" ma:hidden="true" ma:internalName="DCMIntDocCentreFunction" ma:readOnly="false">
      <xsd:simpleType>
        <xsd:restriction base="dms:Text">
          <xsd:maxLength value="255"/>
        </xsd:restriction>
      </xsd:simpleType>
    </xsd:element>
    <xsd:element name="DCMIntDocCentreCategory" ma:index="5" nillable="true" ma:displayName="Category" ma:hidden="true" ma:internalName="DCMIntDocCentreCategory" ma:readOnly="false">
      <xsd:simpleType>
        <xsd:restriction base="dms:Text">
          <xsd:maxLength value="255"/>
        </xsd:restriction>
      </xsd:simpleType>
    </xsd:element>
    <xsd:element name="_dlc_DocId" ma:index="7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8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9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KeywordTaxHTField" ma:index="10" nillable="true" ma:taxonomy="true" ma:internalName="TaxKeywordTaxHTField" ma:taxonomyFieldName="TaxKeyword" ma:displayName="Enterprise Keywords" ma:readOnly="false" ma:fieldId="{23f27201-bee3-471e-b2e7-b64fd8b7ca38}" ma:taxonomyMulti="true" ma:sspId="3d175327-6c8e-4629-9a24-c5915f27c813" ma:termSetId="00000000-0000-0000-0000-000000000000" ma:anchorId="00000000-0000-0000-0000-000000000000" ma:open="true" ma:isKeyword="true">
      <xsd:complexType>
        <xsd:sequence>
          <xsd:element ref="pc:Terms" minOccurs="0" maxOccurs="1"/>
        </xsd:sequence>
      </xsd:complexType>
    </xsd:element>
    <xsd:element name="TaxCatchAll" ma:index="11" nillable="true" ma:displayName="Taxonomy Catch All Column" ma:description="" ma:hidden="true" ma:list="{e2345f4a-d9bf-43e7-bc3e-c845a3c84e6a}" ma:internalName="TaxCatchAll" ma:showField="CatchAllData" ma:web="36070e3c-a24d-436f-ab88-7b514c9a97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TaxCatchAllLabel" ma:index="12" nillable="true" ma:displayName="Taxonomy Catch All Column1" ma:description="" ma:hidden="true" ma:list="{e2345f4a-d9bf-43e7-bc3e-c845a3c84e6a}" ma:internalName="TaxCatchAllLabel" ma:readOnly="true" ma:showField="CatchAllDataLabel" ma:web="36070e3c-a24d-436f-ab88-7b514c9a971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DCMIntDate" ma:index="14" nillable="true" ma:displayName="Date Effective" ma:format="DateOnly" ma:hidden="true" ma:internalName="DCMIntDate" ma:readOnly="false">
      <xsd:simpleType>
        <xsd:restriction base="dms:DateTime"/>
      </xsd:simpleType>
    </xsd:element>
    <xsd:element name="SharedWithUsers" ma:index="20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21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18" ma:displayName="Content Type"/>
        <xsd:element ref="dc:title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6070e3c-a24d-436f-ab88-7b514c9a971a"/>
    <DCMIntDate xmlns="36070e3c-a24d-436f-ab88-7b514c9a971a">2019-08-31T14:30:00+00:00</DCMIntDate>
    <TaxKeywordTaxHTField xmlns="36070e3c-a24d-436f-ab88-7b514c9a971a">
      <Terms xmlns="http://schemas.microsoft.com/office/infopath/2007/PartnerControls"/>
    </TaxKeywordTaxHTField>
    <IconOverlay xmlns="http://schemas.microsoft.com/sharepoint/v4" xsi:nil="true"/>
    <DCMIntDocCentreCategory xmlns="36070e3c-a24d-436f-ab88-7b514c9a971a">CM&amp;C Standard Templates</DCMIntDocCentreCategory>
    <DCMIntDocCentreReviewDate xmlns="36070e3c-a24d-436f-ab88-7b514c9a971a">2020-04-30T14:30:00+00:00</DCMIntDocCentreReviewDate>
    <DCMIntDocCentreFunction xmlns="36070e3c-a24d-436f-ab88-7b514c9a971a">Agency</DCMIntDocCentreFunction>
    <DCMIntDocCentreDocType xmlns="36070e3c-a24d-436f-ab88-7b514c9a971a">Template</DCMIntDocCentreDocType>
    <_dlc_DocId xmlns="36070e3c-a24d-436f-ab88-7b514c9a971a">DCMSP-1454564033-1157</_dlc_DocId>
    <_dlc_DocIdUrl xmlns="36070e3c-a24d-436f-ab88-7b514c9a971a">
      <Url>http://dcm.sp.nt.gov.au/documentcentre/_layouts/15/DocIdRedir.aspx?ID=DCMSP-1454564033-1157</Url>
      <Description>DCMSP-1454564033-1157</Description>
    </_dlc_DocIdUrl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372B23F1-DA28-4D61-9B9A-BD521CD8812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26C0D1E-DCC3-4655-B568-BA4DDCED84C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6070e3c-a24d-436f-ab88-7b514c9a971a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0D8DF706-2B96-4249-8DEF-3DE2CAF5B2BB}">
  <ds:schemaRefs>
    <ds:schemaRef ds:uri="http://schemas.microsoft.com/office/2006/documentManagement/types"/>
    <ds:schemaRef ds:uri="http://schemas.microsoft.com/office/2006/metadata/properties"/>
    <ds:schemaRef ds:uri="http://purl.org/dc/elements/1.1/"/>
    <ds:schemaRef ds:uri="http://schemas.microsoft.com/sharepoint/v4"/>
    <ds:schemaRef ds:uri="http://www.w3.org/XML/1998/namespace"/>
    <ds:schemaRef ds:uri="http://schemas.openxmlformats.org/package/2006/metadata/core-properties"/>
    <ds:schemaRef ds:uri="http://purl.org/dc/terms/"/>
    <ds:schemaRef ds:uri="http://schemas.microsoft.com/office/infopath/2007/PartnerControls"/>
    <ds:schemaRef ds:uri="36070e3c-a24d-436f-ab88-7b514c9a971a"/>
    <ds:schemaRef ds:uri="http://purl.org/dc/dcmitype/"/>
  </ds:schemaRefs>
</ds:datastoreItem>
</file>

<file path=customXml/itemProps4.xml><?xml version="1.0" encoding="utf-8"?>
<ds:datastoreItem xmlns:ds="http://schemas.openxmlformats.org/officeDocument/2006/customXml" ds:itemID="{A84BDF6C-649F-4D9D-86CA-CCB85911F78B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3349</TotalTime>
  <Words>984</Words>
  <Application>Microsoft Office PowerPoint</Application>
  <PresentationFormat>Widescreen</PresentationFormat>
  <Paragraphs>120</Paragraphs>
  <Slides>13</Slides>
  <Notes>13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4" baseType="lpstr">
      <vt:lpstr>Arial</vt:lpstr>
      <vt:lpstr>Calibri</vt:lpstr>
      <vt:lpstr>Courier New</vt:lpstr>
      <vt:lpstr>Lato</vt:lpstr>
      <vt:lpstr>Lato Light</vt:lpstr>
      <vt:lpstr>Lato Semibold</vt:lpstr>
      <vt:lpstr>Symbol</vt:lpstr>
      <vt:lpstr>Times New Roman</vt:lpstr>
      <vt:lpstr>Wingdings</vt:lpstr>
      <vt:lpstr>Section 1 - Title and general content with Arafura Blue</vt:lpstr>
      <vt:lpstr>Section 2 - Body content with secondary colours</vt:lpstr>
      <vt:lpstr>PowerPoint Presentation</vt:lpstr>
      <vt:lpstr>Course overview</vt:lpstr>
      <vt:lpstr>1. What is the role of a local authority  member?</vt:lpstr>
      <vt:lpstr>2. How are local authorities formed?</vt:lpstr>
      <vt:lpstr>Where are the Local Authorities?</vt:lpstr>
      <vt:lpstr>3. What is the business of a local  authority?</vt:lpstr>
      <vt:lpstr>4. What is the business of council?</vt:lpstr>
      <vt:lpstr>5. What are the responsibilities of local  authority members?</vt:lpstr>
      <vt:lpstr>Code of Conduct</vt:lpstr>
      <vt:lpstr>5. What is the role of the Chair?</vt:lpstr>
      <vt:lpstr>6. How can I perform my role well?</vt:lpstr>
      <vt:lpstr>7. Local Authority Project Funding</vt:lpstr>
      <vt:lpstr>Resources</vt:lpstr>
    </vt:vector>
  </TitlesOfParts>
  <Company>Northern Territory Government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 without image</dc:title>
  <dc:creator>Northern Territory Government</dc:creator>
  <cp:lastModifiedBy>Linda Weatherhead</cp:lastModifiedBy>
  <cp:revision>207</cp:revision>
  <cp:lastPrinted>2021-10-19T02:13:13Z</cp:lastPrinted>
  <dcterms:created xsi:type="dcterms:W3CDTF">2019-09-16T03:59:38Z</dcterms:created>
  <dcterms:modified xsi:type="dcterms:W3CDTF">2022-11-22T23:38:41Z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0x0101006B287B18E1DA614A9DBDD73AB7F124EF0095AA4EF1363EEC4EB64884E07E198D90</vt:lpwstr>
  </property>
  <property fmtid="{D5CDD505-2E9C-101B-9397-08002B2CF9AE}" pid="3" name="TaxKeyword">
    <vt:lpwstr/>
  </property>
  <property fmtid="{D5CDD505-2E9C-101B-9397-08002B2CF9AE}" pid="4" name="_dlc_DocIdItemGuid">
    <vt:lpwstr>e86239ce-4e8e-44bf-b3d9-3df583d5f830</vt:lpwstr>
  </property>
  <property fmtid="{D5CDD505-2E9C-101B-9397-08002B2CF9AE}" pid="5" name="_docset_NoMedatataSyncRequired">
    <vt:lpwstr>False</vt:lpwstr>
  </property>
</Properties>
</file>