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74" r:id="rId3"/>
    <p:sldMasterId id="2147483679" r:id="rId4"/>
    <p:sldMasterId id="2147483705" r:id="rId5"/>
    <p:sldMasterId id="2147483730" r:id="rId6"/>
  </p:sldMasterIdLst>
  <p:notesMasterIdLst>
    <p:notesMasterId r:id="rId20"/>
  </p:notesMasterIdLst>
  <p:handoutMasterIdLst>
    <p:handoutMasterId r:id="rId21"/>
  </p:handoutMasterIdLst>
  <p:sldIdLst>
    <p:sldId id="257" r:id="rId7"/>
    <p:sldId id="258" r:id="rId8"/>
    <p:sldId id="260" r:id="rId9"/>
    <p:sldId id="328" r:id="rId10"/>
    <p:sldId id="329" r:id="rId11"/>
    <p:sldId id="332" r:id="rId12"/>
    <p:sldId id="322" r:id="rId13"/>
    <p:sldId id="333" r:id="rId14"/>
    <p:sldId id="338" r:id="rId15"/>
    <p:sldId id="331" r:id="rId16"/>
    <p:sldId id="334" r:id="rId17"/>
    <p:sldId id="330" r:id="rId18"/>
    <p:sldId id="315" r:id="rId19"/>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Kenzie Bublitz" initials="MB" lastIdx="6" clrIdx="0">
    <p:extLst>
      <p:ext uri="{19B8F6BF-5375-455C-9EA6-DF929625EA0E}">
        <p15:presenceInfo xmlns:p15="http://schemas.microsoft.com/office/powerpoint/2012/main" userId="S-1-5-21-2926237862-3770063950-2320700579-4706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6600"/>
    <a:srgbClr val="1F1F5F"/>
    <a:srgbClr val="009999"/>
    <a:srgbClr val="336699"/>
    <a:srgbClr val="008080"/>
    <a:srgbClr val="006699"/>
    <a:srgbClr val="CC3300"/>
    <a:srgbClr val="FF9900"/>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233" autoAdjust="0"/>
  </p:normalViewPr>
  <p:slideViewPr>
    <p:cSldViewPr snapToGrid="0">
      <p:cViewPr varScale="1">
        <p:scale>
          <a:sx n="98" d="100"/>
          <a:sy n="98" d="100"/>
        </p:scale>
        <p:origin x="10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7CD8E3-4E9F-4738-8618-AF9B1AF91C58}"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CCE66C61-19F7-4DD0-B9F4-473BECE6C735}">
      <dgm:prSet phldrT="[Text]"/>
      <dgm:spPr/>
      <dgm:t>
        <a:bodyPr/>
        <a:lstStyle/>
        <a:p>
          <a:r>
            <a:rPr lang="en-AU" dirty="0" smtClean="0">
              <a:solidFill>
                <a:schemeClr val="bg1"/>
              </a:solidFill>
              <a:ea typeface="Lato Light" panose="020F0502020204030203" pitchFamily="34" charset="0"/>
              <a:cs typeface="Lato Light" panose="020F0502020204030203" pitchFamily="34" charset="0"/>
            </a:rPr>
            <a:t>Understanding your tenancy &amp; managing visitors</a:t>
          </a:r>
          <a:endParaRPr lang="en-US" dirty="0">
            <a:solidFill>
              <a:schemeClr val="bg1"/>
            </a:solidFill>
          </a:endParaRPr>
        </a:p>
      </dgm:t>
    </dgm:pt>
    <dgm:pt modelId="{0834BADE-225B-4E0B-A42D-BFFCDDD9F7A3}" type="parTrans" cxnId="{A5EB08CA-91DD-4B0E-B8A3-6129640855D7}">
      <dgm:prSet/>
      <dgm:spPr/>
      <dgm:t>
        <a:bodyPr/>
        <a:lstStyle/>
        <a:p>
          <a:endParaRPr lang="en-US"/>
        </a:p>
      </dgm:t>
    </dgm:pt>
    <dgm:pt modelId="{EF38F7DB-DF83-4C70-8257-0B6D0ECEEDF6}" type="sibTrans" cxnId="{A5EB08CA-91DD-4B0E-B8A3-6129640855D7}">
      <dgm:prSet/>
      <dgm:spPr/>
      <dgm:t>
        <a:bodyPr/>
        <a:lstStyle/>
        <a:p>
          <a:endParaRPr lang="en-US"/>
        </a:p>
      </dgm:t>
    </dgm:pt>
    <dgm:pt modelId="{0258EAB1-7522-4C2E-BAFC-3772EB81EE2E}">
      <dgm:prSet phldrT="[Text]"/>
      <dgm:spPr/>
      <dgm:t>
        <a:bodyPr/>
        <a:lstStyle/>
        <a:p>
          <a:r>
            <a:rPr lang="en-US" dirty="0" smtClean="0"/>
            <a:t>Repairs and maintenance</a:t>
          </a:r>
          <a:endParaRPr lang="en-US" dirty="0"/>
        </a:p>
      </dgm:t>
    </dgm:pt>
    <dgm:pt modelId="{65138918-3F35-4CD3-AFDB-CE10EEFA0A37}" type="parTrans" cxnId="{5D322E7D-0A8B-42A5-8801-21D8D72A1001}">
      <dgm:prSet/>
      <dgm:spPr/>
      <dgm:t>
        <a:bodyPr/>
        <a:lstStyle/>
        <a:p>
          <a:endParaRPr lang="en-US"/>
        </a:p>
      </dgm:t>
    </dgm:pt>
    <dgm:pt modelId="{293AD04B-AD7F-456B-928B-172DE2FD210D}" type="sibTrans" cxnId="{5D322E7D-0A8B-42A5-8801-21D8D72A1001}">
      <dgm:prSet/>
      <dgm:spPr/>
      <dgm:t>
        <a:bodyPr/>
        <a:lstStyle/>
        <a:p>
          <a:endParaRPr lang="en-US"/>
        </a:p>
      </dgm:t>
    </dgm:pt>
    <dgm:pt modelId="{242BBE90-9209-48EE-A840-DBFEC32221C6}">
      <dgm:prSet phldrT="[Text]"/>
      <dgm:spPr/>
      <dgm:t>
        <a:bodyPr/>
        <a:lstStyle/>
        <a:p>
          <a:r>
            <a:rPr lang="en-US" dirty="0" smtClean="0"/>
            <a:t>Looking after your yard, pets and pest control</a:t>
          </a:r>
          <a:endParaRPr lang="en-US" dirty="0"/>
        </a:p>
      </dgm:t>
    </dgm:pt>
    <dgm:pt modelId="{C15468F2-ADAE-4123-82D1-4671D24524C0}" type="parTrans" cxnId="{806BFE3F-367D-4A8C-8ED1-B352F3C47496}">
      <dgm:prSet/>
      <dgm:spPr/>
      <dgm:t>
        <a:bodyPr/>
        <a:lstStyle/>
        <a:p>
          <a:endParaRPr lang="en-US"/>
        </a:p>
      </dgm:t>
    </dgm:pt>
    <dgm:pt modelId="{CFB81731-FB9B-4C3E-B400-332D4F17C665}" type="sibTrans" cxnId="{806BFE3F-367D-4A8C-8ED1-B352F3C47496}">
      <dgm:prSet/>
      <dgm:spPr/>
      <dgm:t>
        <a:bodyPr/>
        <a:lstStyle/>
        <a:p>
          <a:endParaRPr lang="en-US"/>
        </a:p>
      </dgm:t>
    </dgm:pt>
    <dgm:pt modelId="{73DC8DF2-01C5-4ED5-B7BB-30ACC040B6C1}">
      <dgm:prSet phldrT="[Text]"/>
      <dgm:spPr/>
      <dgm:t>
        <a:bodyPr/>
        <a:lstStyle/>
        <a:p>
          <a:r>
            <a:rPr lang="en-US" dirty="0" smtClean="0"/>
            <a:t>Managing money</a:t>
          </a:r>
          <a:endParaRPr lang="en-US" dirty="0"/>
        </a:p>
      </dgm:t>
    </dgm:pt>
    <dgm:pt modelId="{082949F6-C84C-4B91-8224-7138EE2B3DA5}" type="parTrans" cxnId="{C214718E-402E-4A19-8187-976E642279F7}">
      <dgm:prSet/>
      <dgm:spPr/>
      <dgm:t>
        <a:bodyPr/>
        <a:lstStyle/>
        <a:p>
          <a:endParaRPr lang="en-US"/>
        </a:p>
      </dgm:t>
    </dgm:pt>
    <dgm:pt modelId="{2709E80C-FFC8-4A59-92D9-9BC6C603CEA6}" type="sibTrans" cxnId="{C214718E-402E-4A19-8187-976E642279F7}">
      <dgm:prSet/>
      <dgm:spPr/>
      <dgm:t>
        <a:bodyPr/>
        <a:lstStyle/>
        <a:p>
          <a:endParaRPr lang="en-US"/>
        </a:p>
      </dgm:t>
    </dgm:pt>
    <dgm:pt modelId="{5390AFA5-9833-4B73-B7DC-CB5EC7DE39CD}">
      <dgm:prSet phldrT="[Text]"/>
      <dgm:spPr/>
      <dgm:t>
        <a:bodyPr/>
        <a:lstStyle/>
        <a:p>
          <a:r>
            <a:rPr lang="en-US" dirty="0" smtClean="0"/>
            <a:t>Keeping your home safe, working and healthy</a:t>
          </a:r>
          <a:endParaRPr lang="en-US" dirty="0"/>
        </a:p>
      </dgm:t>
    </dgm:pt>
    <dgm:pt modelId="{D1508641-3912-4698-80AA-2491485D4691}" type="parTrans" cxnId="{FCDD4AAA-5665-41D7-87E0-2862196EB300}">
      <dgm:prSet/>
      <dgm:spPr/>
      <dgm:t>
        <a:bodyPr/>
        <a:lstStyle/>
        <a:p>
          <a:endParaRPr lang="en-US"/>
        </a:p>
      </dgm:t>
    </dgm:pt>
    <dgm:pt modelId="{C60351EC-A5C8-4D5C-9909-501519474C7D}" type="sibTrans" cxnId="{FCDD4AAA-5665-41D7-87E0-2862196EB300}">
      <dgm:prSet/>
      <dgm:spPr/>
      <dgm:t>
        <a:bodyPr/>
        <a:lstStyle/>
        <a:p>
          <a:endParaRPr lang="en-US"/>
        </a:p>
      </dgm:t>
    </dgm:pt>
    <dgm:pt modelId="{D8774FE4-A083-43AF-9583-E88664996171}" type="pres">
      <dgm:prSet presAssocID="{5E7CD8E3-4E9F-4738-8618-AF9B1AF91C58}" presName="cycle" presStyleCnt="0">
        <dgm:presLayoutVars>
          <dgm:dir/>
          <dgm:resizeHandles val="exact"/>
        </dgm:presLayoutVars>
      </dgm:prSet>
      <dgm:spPr/>
      <dgm:t>
        <a:bodyPr/>
        <a:lstStyle/>
        <a:p>
          <a:endParaRPr lang="en-US"/>
        </a:p>
      </dgm:t>
    </dgm:pt>
    <dgm:pt modelId="{C9E7AF4F-2C52-41CB-BCC3-0CCF3769F3DD}" type="pres">
      <dgm:prSet presAssocID="{CCE66C61-19F7-4DD0-B9F4-473BECE6C735}" presName="node" presStyleLbl="node1" presStyleIdx="0" presStyleCnt="5">
        <dgm:presLayoutVars>
          <dgm:bulletEnabled val="1"/>
        </dgm:presLayoutVars>
      </dgm:prSet>
      <dgm:spPr/>
      <dgm:t>
        <a:bodyPr/>
        <a:lstStyle/>
        <a:p>
          <a:endParaRPr lang="en-US"/>
        </a:p>
      </dgm:t>
    </dgm:pt>
    <dgm:pt modelId="{4D152965-9ED2-49BA-BD37-68E08777EA5E}" type="pres">
      <dgm:prSet presAssocID="{CCE66C61-19F7-4DD0-B9F4-473BECE6C735}" presName="spNode" presStyleCnt="0"/>
      <dgm:spPr/>
    </dgm:pt>
    <dgm:pt modelId="{B7D259C8-6B87-4372-A384-7C2EF41A3D6E}" type="pres">
      <dgm:prSet presAssocID="{EF38F7DB-DF83-4C70-8257-0B6D0ECEEDF6}" presName="sibTrans" presStyleLbl="sibTrans1D1" presStyleIdx="0" presStyleCnt="5"/>
      <dgm:spPr/>
      <dgm:t>
        <a:bodyPr/>
        <a:lstStyle/>
        <a:p>
          <a:endParaRPr lang="en-US"/>
        </a:p>
      </dgm:t>
    </dgm:pt>
    <dgm:pt modelId="{6D9C93E4-22BE-4279-81FB-554FDC2112B7}" type="pres">
      <dgm:prSet presAssocID="{0258EAB1-7522-4C2E-BAFC-3772EB81EE2E}" presName="node" presStyleLbl="node1" presStyleIdx="1" presStyleCnt="5">
        <dgm:presLayoutVars>
          <dgm:bulletEnabled val="1"/>
        </dgm:presLayoutVars>
      </dgm:prSet>
      <dgm:spPr/>
      <dgm:t>
        <a:bodyPr/>
        <a:lstStyle/>
        <a:p>
          <a:endParaRPr lang="en-US"/>
        </a:p>
      </dgm:t>
    </dgm:pt>
    <dgm:pt modelId="{2DF7F241-D317-46F1-9839-A325071AD25B}" type="pres">
      <dgm:prSet presAssocID="{0258EAB1-7522-4C2E-BAFC-3772EB81EE2E}" presName="spNode" presStyleCnt="0"/>
      <dgm:spPr/>
    </dgm:pt>
    <dgm:pt modelId="{59924F91-B3C2-4074-964B-7EFEF11CE0D7}" type="pres">
      <dgm:prSet presAssocID="{293AD04B-AD7F-456B-928B-172DE2FD210D}" presName="sibTrans" presStyleLbl="sibTrans1D1" presStyleIdx="1" presStyleCnt="5"/>
      <dgm:spPr/>
      <dgm:t>
        <a:bodyPr/>
        <a:lstStyle/>
        <a:p>
          <a:endParaRPr lang="en-US"/>
        </a:p>
      </dgm:t>
    </dgm:pt>
    <dgm:pt modelId="{3039746A-BCA9-4FB1-A949-365CEE8193B6}" type="pres">
      <dgm:prSet presAssocID="{242BBE90-9209-48EE-A840-DBFEC32221C6}" presName="node" presStyleLbl="node1" presStyleIdx="2" presStyleCnt="5">
        <dgm:presLayoutVars>
          <dgm:bulletEnabled val="1"/>
        </dgm:presLayoutVars>
      </dgm:prSet>
      <dgm:spPr/>
      <dgm:t>
        <a:bodyPr/>
        <a:lstStyle/>
        <a:p>
          <a:endParaRPr lang="en-US"/>
        </a:p>
      </dgm:t>
    </dgm:pt>
    <dgm:pt modelId="{4EB58864-B539-443C-A708-CB3A9AB56905}" type="pres">
      <dgm:prSet presAssocID="{242BBE90-9209-48EE-A840-DBFEC32221C6}" presName="spNode" presStyleCnt="0"/>
      <dgm:spPr/>
    </dgm:pt>
    <dgm:pt modelId="{FAB697B0-A379-46A7-AC79-7C8528CF2696}" type="pres">
      <dgm:prSet presAssocID="{CFB81731-FB9B-4C3E-B400-332D4F17C665}" presName="sibTrans" presStyleLbl="sibTrans1D1" presStyleIdx="2" presStyleCnt="5"/>
      <dgm:spPr/>
      <dgm:t>
        <a:bodyPr/>
        <a:lstStyle/>
        <a:p>
          <a:endParaRPr lang="en-US"/>
        </a:p>
      </dgm:t>
    </dgm:pt>
    <dgm:pt modelId="{08E523C3-4DEB-4CD9-AEB6-9DC6180BF120}" type="pres">
      <dgm:prSet presAssocID="{73DC8DF2-01C5-4ED5-B7BB-30ACC040B6C1}" presName="node" presStyleLbl="node1" presStyleIdx="3" presStyleCnt="5">
        <dgm:presLayoutVars>
          <dgm:bulletEnabled val="1"/>
        </dgm:presLayoutVars>
      </dgm:prSet>
      <dgm:spPr/>
      <dgm:t>
        <a:bodyPr/>
        <a:lstStyle/>
        <a:p>
          <a:endParaRPr lang="en-US"/>
        </a:p>
      </dgm:t>
    </dgm:pt>
    <dgm:pt modelId="{B2E2A66E-D8CA-4987-A00B-7F4C8E5A2202}" type="pres">
      <dgm:prSet presAssocID="{73DC8DF2-01C5-4ED5-B7BB-30ACC040B6C1}" presName="spNode" presStyleCnt="0"/>
      <dgm:spPr/>
    </dgm:pt>
    <dgm:pt modelId="{C2771E5E-2506-43CD-A4E8-D69C2A97DF07}" type="pres">
      <dgm:prSet presAssocID="{2709E80C-FFC8-4A59-92D9-9BC6C603CEA6}" presName="sibTrans" presStyleLbl="sibTrans1D1" presStyleIdx="3" presStyleCnt="5"/>
      <dgm:spPr/>
      <dgm:t>
        <a:bodyPr/>
        <a:lstStyle/>
        <a:p>
          <a:endParaRPr lang="en-US"/>
        </a:p>
      </dgm:t>
    </dgm:pt>
    <dgm:pt modelId="{F556A1F7-FCD6-4C20-BAFC-17A9940D39F7}" type="pres">
      <dgm:prSet presAssocID="{5390AFA5-9833-4B73-B7DC-CB5EC7DE39CD}" presName="node" presStyleLbl="node1" presStyleIdx="4" presStyleCnt="5">
        <dgm:presLayoutVars>
          <dgm:bulletEnabled val="1"/>
        </dgm:presLayoutVars>
      </dgm:prSet>
      <dgm:spPr/>
      <dgm:t>
        <a:bodyPr/>
        <a:lstStyle/>
        <a:p>
          <a:endParaRPr lang="en-US"/>
        </a:p>
      </dgm:t>
    </dgm:pt>
    <dgm:pt modelId="{5D30AD0A-27DF-4019-8182-5F9C61913840}" type="pres">
      <dgm:prSet presAssocID="{5390AFA5-9833-4B73-B7DC-CB5EC7DE39CD}" presName="spNode" presStyleCnt="0"/>
      <dgm:spPr/>
    </dgm:pt>
    <dgm:pt modelId="{D5C9347E-3CCA-4F95-8C57-32ACDAA42C8A}" type="pres">
      <dgm:prSet presAssocID="{C60351EC-A5C8-4D5C-9909-501519474C7D}" presName="sibTrans" presStyleLbl="sibTrans1D1" presStyleIdx="4" presStyleCnt="5"/>
      <dgm:spPr/>
      <dgm:t>
        <a:bodyPr/>
        <a:lstStyle/>
        <a:p>
          <a:endParaRPr lang="en-US"/>
        </a:p>
      </dgm:t>
    </dgm:pt>
  </dgm:ptLst>
  <dgm:cxnLst>
    <dgm:cxn modelId="{4BDE196C-950E-41C3-B03D-018A04EBE673}" type="presOf" srcId="{5E7CD8E3-4E9F-4738-8618-AF9B1AF91C58}" destId="{D8774FE4-A083-43AF-9583-E88664996171}" srcOrd="0" destOrd="0" presId="urn:microsoft.com/office/officeart/2005/8/layout/cycle6"/>
    <dgm:cxn modelId="{D7A36921-57F6-451B-AC63-08CF1955D485}" type="presOf" srcId="{242BBE90-9209-48EE-A840-DBFEC32221C6}" destId="{3039746A-BCA9-4FB1-A949-365CEE8193B6}" srcOrd="0" destOrd="0" presId="urn:microsoft.com/office/officeart/2005/8/layout/cycle6"/>
    <dgm:cxn modelId="{52234F4C-D547-490E-A645-0FEF76DCEFD1}" type="presOf" srcId="{CCE66C61-19F7-4DD0-B9F4-473BECE6C735}" destId="{C9E7AF4F-2C52-41CB-BCC3-0CCF3769F3DD}" srcOrd="0" destOrd="0" presId="urn:microsoft.com/office/officeart/2005/8/layout/cycle6"/>
    <dgm:cxn modelId="{5D322E7D-0A8B-42A5-8801-21D8D72A1001}" srcId="{5E7CD8E3-4E9F-4738-8618-AF9B1AF91C58}" destId="{0258EAB1-7522-4C2E-BAFC-3772EB81EE2E}" srcOrd="1" destOrd="0" parTransId="{65138918-3F35-4CD3-AFDB-CE10EEFA0A37}" sibTransId="{293AD04B-AD7F-456B-928B-172DE2FD210D}"/>
    <dgm:cxn modelId="{FCDD4AAA-5665-41D7-87E0-2862196EB300}" srcId="{5E7CD8E3-4E9F-4738-8618-AF9B1AF91C58}" destId="{5390AFA5-9833-4B73-B7DC-CB5EC7DE39CD}" srcOrd="4" destOrd="0" parTransId="{D1508641-3912-4698-80AA-2491485D4691}" sibTransId="{C60351EC-A5C8-4D5C-9909-501519474C7D}"/>
    <dgm:cxn modelId="{669E9EFD-8A0A-48A3-954A-3AF936BC8552}" type="presOf" srcId="{5390AFA5-9833-4B73-B7DC-CB5EC7DE39CD}" destId="{F556A1F7-FCD6-4C20-BAFC-17A9940D39F7}" srcOrd="0" destOrd="0" presId="urn:microsoft.com/office/officeart/2005/8/layout/cycle6"/>
    <dgm:cxn modelId="{22BF04AD-B56A-4AAE-86C9-5AEB7A618F77}" type="presOf" srcId="{EF38F7DB-DF83-4C70-8257-0B6D0ECEEDF6}" destId="{B7D259C8-6B87-4372-A384-7C2EF41A3D6E}" srcOrd="0" destOrd="0" presId="urn:microsoft.com/office/officeart/2005/8/layout/cycle6"/>
    <dgm:cxn modelId="{81C639F4-1B5B-45DE-8B95-7A61CF9F8601}" type="presOf" srcId="{CFB81731-FB9B-4C3E-B400-332D4F17C665}" destId="{FAB697B0-A379-46A7-AC79-7C8528CF2696}" srcOrd="0" destOrd="0" presId="urn:microsoft.com/office/officeart/2005/8/layout/cycle6"/>
    <dgm:cxn modelId="{A105E13D-6F06-459B-A242-BFEA5F14D1C8}" type="presOf" srcId="{C60351EC-A5C8-4D5C-9909-501519474C7D}" destId="{D5C9347E-3CCA-4F95-8C57-32ACDAA42C8A}" srcOrd="0" destOrd="0" presId="urn:microsoft.com/office/officeart/2005/8/layout/cycle6"/>
    <dgm:cxn modelId="{A5EB08CA-91DD-4B0E-B8A3-6129640855D7}" srcId="{5E7CD8E3-4E9F-4738-8618-AF9B1AF91C58}" destId="{CCE66C61-19F7-4DD0-B9F4-473BECE6C735}" srcOrd="0" destOrd="0" parTransId="{0834BADE-225B-4E0B-A42D-BFFCDDD9F7A3}" sibTransId="{EF38F7DB-DF83-4C70-8257-0B6D0ECEEDF6}"/>
    <dgm:cxn modelId="{07A735D0-F0AC-43D5-8C53-76482D4C58E8}" type="presOf" srcId="{293AD04B-AD7F-456B-928B-172DE2FD210D}" destId="{59924F91-B3C2-4074-964B-7EFEF11CE0D7}" srcOrd="0" destOrd="0" presId="urn:microsoft.com/office/officeart/2005/8/layout/cycle6"/>
    <dgm:cxn modelId="{DBA55C0D-8B0D-4809-9928-EF71E7F3F536}" type="presOf" srcId="{2709E80C-FFC8-4A59-92D9-9BC6C603CEA6}" destId="{C2771E5E-2506-43CD-A4E8-D69C2A97DF07}" srcOrd="0" destOrd="0" presId="urn:microsoft.com/office/officeart/2005/8/layout/cycle6"/>
    <dgm:cxn modelId="{2A109FBD-C1D9-4A08-A56C-DEEE5FB5E4EA}" type="presOf" srcId="{73DC8DF2-01C5-4ED5-B7BB-30ACC040B6C1}" destId="{08E523C3-4DEB-4CD9-AEB6-9DC6180BF120}" srcOrd="0" destOrd="0" presId="urn:microsoft.com/office/officeart/2005/8/layout/cycle6"/>
    <dgm:cxn modelId="{A98A0C25-0418-4163-8122-B0156DC163F7}" type="presOf" srcId="{0258EAB1-7522-4C2E-BAFC-3772EB81EE2E}" destId="{6D9C93E4-22BE-4279-81FB-554FDC2112B7}" srcOrd="0" destOrd="0" presId="urn:microsoft.com/office/officeart/2005/8/layout/cycle6"/>
    <dgm:cxn modelId="{806BFE3F-367D-4A8C-8ED1-B352F3C47496}" srcId="{5E7CD8E3-4E9F-4738-8618-AF9B1AF91C58}" destId="{242BBE90-9209-48EE-A840-DBFEC32221C6}" srcOrd="2" destOrd="0" parTransId="{C15468F2-ADAE-4123-82D1-4671D24524C0}" sibTransId="{CFB81731-FB9B-4C3E-B400-332D4F17C665}"/>
    <dgm:cxn modelId="{C214718E-402E-4A19-8187-976E642279F7}" srcId="{5E7CD8E3-4E9F-4738-8618-AF9B1AF91C58}" destId="{73DC8DF2-01C5-4ED5-B7BB-30ACC040B6C1}" srcOrd="3" destOrd="0" parTransId="{082949F6-C84C-4B91-8224-7138EE2B3DA5}" sibTransId="{2709E80C-FFC8-4A59-92D9-9BC6C603CEA6}"/>
    <dgm:cxn modelId="{0F844AA8-2ED1-4220-B4FD-ABCBF6289659}" type="presParOf" srcId="{D8774FE4-A083-43AF-9583-E88664996171}" destId="{C9E7AF4F-2C52-41CB-BCC3-0CCF3769F3DD}" srcOrd="0" destOrd="0" presId="urn:microsoft.com/office/officeart/2005/8/layout/cycle6"/>
    <dgm:cxn modelId="{8EC7B06A-259D-4245-B316-9272CDC3A7A5}" type="presParOf" srcId="{D8774FE4-A083-43AF-9583-E88664996171}" destId="{4D152965-9ED2-49BA-BD37-68E08777EA5E}" srcOrd="1" destOrd="0" presId="urn:microsoft.com/office/officeart/2005/8/layout/cycle6"/>
    <dgm:cxn modelId="{6EA81FA8-D5E0-44E9-BFFC-9C98C435A807}" type="presParOf" srcId="{D8774FE4-A083-43AF-9583-E88664996171}" destId="{B7D259C8-6B87-4372-A384-7C2EF41A3D6E}" srcOrd="2" destOrd="0" presId="urn:microsoft.com/office/officeart/2005/8/layout/cycle6"/>
    <dgm:cxn modelId="{789EE3A5-5C17-4E60-A65B-3F6145F2F48F}" type="presParOf" srcId="{D8774FE4-A083-43AF-9583-E88664996171}" destId="{6D9C93E4-22BE-4279-81FB-554FDC2112B7}" srcOrd="3" destOrd="0" presId="urn:microsoft.com/office/officeart/2005/8/layout/cycle6"/>
    <dgm:cxn modelId="{CC775991-5ECD-490D-8A78-8B726BDB665E}" type="presParOf" srcId="{D8774FE4-A083-43AF-9583-E88664996171}" destId="{2DF7F241-D317-46F1-9839-A325071AD25B}" srcOrd="4" destOrd="0" presId="urn:microsoft.com/office/officeart/2005/8/layout/cycle6"/>
    <dgm:cxn modelId="{9AD62AD4-4872-414B-80CC-4804AD370930}" type="presParOf" srcId="{D8774FE4-A083-43AF-9583-E88664996171}" destId="{59924F91-B3C2-4074-964B-7EFEF11CE0D7}" srcOrd="5" destOrd="0" presId="urn:microsoft.com/office/officeart/2005/8/layout/cycle6"/>
    <dgm:cxn modelId="{A336F906-08CD-45DD-AC37-163F8E11DAF6}" type="presParOf" srcId="{D8774FE4-A083-43AF-9583-E88664996171}" destId="{3039746A-BCA9-4FB1-A949-365CEE8193B6}" srcOrd="6" destOrd="0" presId="urn:microsoft.com/office/officeart/2005/8/layout/cycle6"/>
    <dgm:cxn modelId="{22B30066-1783-4D44-B89D-5C62ABBB1B7E}" type="presParOf" srcId="{D8774FE4-A083-43AF-9583-E88664996171}" destId="{4EB58864-B539-443C-A708-CB3A9AB56905}" srcOrd="7" destOrd="0" presId="urn:microsoft.com/office/officeart/2005/8/layout/cycle6"/>
    <dgm:cxn modelId="{53E97373-19F4-4822-8F11-CA6B293AAE08}" type="presParOf" srcId="{D8774FE4-A083-43AF-9583-E88664996171}" destId="{FAB697B0-A379-46A7-AC79-7C8528CF2696}" srcOrd="8" destOrd="0" presId="urn:microsoft.com/office/officeart/2005/8/layout/cycle6"/>
    <dgm:cxn modelId="{64A594AB-FC7D-44AA-B37F-4893DC149EC6}" type="presParOf" srcId="{D8774FE4-A083-43AF-9583-E88664996171}" destId="{08E523C3-4DEB-4CD9-AEB6-9DC6180BF120}" srcOrd="9" destOrd="0" presId="urn:microsoft.com/office/officeart/2005/8/layout/cycle6"/>
    <dgm:cxn modelId="{35CABAAD-B342-49E9-9A4A-79F68D823BC5}" type="presParOf" srcId="{D8774FE4-A083-43AF-9583-E88664996171}" destId="{B2E2A66E-D8CA-4987-A00B-7F4C8E5A2202}" srcOrd="10" destOrd="0" presId="urn:microsoft.com/office/officeart/2005/8/layout/cycle6"/>
    <dgm:cxn modelId="{A75E4D84-4D55-400D-8D3B-418185E06C85}" type="presParOf" srcId="{D8774FE4-A083-43AF-9583-E88664996171}" destId="{C2771E5E-2506-43CD-A4E8-D69C2A97DF07}" srcOrd="11" destOrd="0" presId="urn:microsoft.com/office/officeart/2005/8/layout/cycle6"/>
    <dgm:cxn modelId="{EC1BD451-8D0B-44E2-9D07-F0B9DFC9B9AE}" type="presParOf" srcId="{D8774FE4-A083-43AF-9583-E88664996171}" destId="{F556A1F7-FCD6-4C20-BAFC-17A9940D39F7}" srcOrd="12" destOrd="0" presId="urn:microsoft.com/office/officeart/2005/8/layout/cycle6"/>
    <dgm:cxn modelId="{BC3FA904-42D6-4700-BE05-E552275B39AE}" type="presParOf" srcId="{D8774FE4-A083-43AF-9583-E88664996171}" destId="{5D30AD0A-27DF-4019-8182-5F9C61913840}" srcOrd="13" destOrd="0" presId="urn:microsoft.com/office/officeart/2005/8/layout/cycle6"/>
    <dgm:cxn modelId="{A21AB989-AC7C-4C4D-B237-323796EAEDCA}" type="presParOf" srcId="{D8774FE4-A083-43AF-9583-E88664996171}" destId="{D5C9347E-3CCA-4F95-8C57-32ACDAA42C8A}"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166D12-4FE4-4035-97A6-9BA7A3A3C15F}" type="doc">
      <dgm:prSet loTypeId="urn:microsoft.com/office/officeart/2005/8/layout/pyramid1" loCatId="pyramid" qsTypeId="urn:microsoft.com/office/officeart/2005/8/quickstyle/simple1" qsCatId="simple" csTypeId="urn:microsoft.com/office/officeart/2005/8/colors/accent1_2" csCatId="accent1" phldr="1"/>
      <dgm:spPr/>
    </dgm:pt>
    <dgm:pt modelId="{CF6A9C78-A90B-40EA-804D-26ED31011814}">
      <dgm:prSet phldrT="[Text]"/>
      <dgm:spPr/>
      <dgm:t>
        <a:bodyPr/>
        <a:lstStyle/>
        <a:p>
          <a:endParaRPr lang="en-US" dirty="0"/>
        </a:p>
      </dgm:t>
    </dgm:pt>
    <dgm:pt modelId="{23F32AF9-6EA5-406E-8073-82A9F16EC274}" type="parTrans" cxnId="{5DACB324-6A31-4A05-9DD5-3CBC3DC39BE3}">
      <dgm:prSet/>
      <dgm:spPr/>
      <dgm:t>
        <a:bodyPr/>
        <a:lstStyle/>
        <a:p>
          <a:endParaRPr lang="en-US"/>
        </a:p>
      </dgm:t>
    </dgm:pt>
    <dgm:pt modelId="{A2762262-E38D-4933-984D-3E2388B05E0D}" type="sibTrans" cxnId="{5DACB324-6A31-4A05-9DD5-3CBC3DC39BE3}">
      <dgm:prSet/>
      <dgm:spPr/>
      <dgm:t>
        <a:bodyPr/>
        <a:lstStyle/>
        <a:p>
          <a:endParaRPr lang="en-US"/>
        </a:p>
      </dgm:t>
    </dgm:pt>
    <dgm:pt modelId="{24509420-0DD3-4008-A845-692F49A29496}">
      <dgm:prSet custT="1"/>
      <dgm:spPr/>
      <dgm:t>
        <a:bodyPr/>
        <a:lstStyle/>
        <a:p>
          <a:r>
            <a:rPr lang="en-US" sz="1400" dirty="0" smtClean="0">
              <a:solidFill>
                <a:schemeClr val="bg1">
                  <a:lumMod val="95000"/>
                </a:schemeClr>
              </a:solidFill>
            </a:rPr>
            <a:t>Session delivery is engaging</a:t>
          </a:r>
          <a:endParaRPr lang="en-US" sz="1400" dirty="0">
            <a:solidFill>
              <a:schemeClr val="bg1">
                <a:lumMod val="95000"/>
              </a:schemeClr>
            </a:solidFill>
          </a:endParaRPr>
        </a:p>
      </dgm:t>
    </dgm:pt>
    <dgm:pt modelId="{DD4079B1-3D75-4C5D-A5FF-909ACAAFE5A6}" type="parTrans" cxnId="{BE7D9022-9B43-41CD-8468-EF37DCD0C89B}">
      <dgm:prSet/>
      <dgm:spPr/>
      <dgm:t>
        <a:bodyPr/>
        <a:lstStyle/>
        <a:p>
          <a:endParaRPr lang="en-US"/>
        </a:p>
      </dgm:t>
    </dgm:pt>
    <dgm:pt modelId="{3F071453-C735-4302-975A-08EB20641F60}" type="sibTrans" cxnId="{BE7D9022-9B43-41CD-8468-EF37DCD0C89B}">
      <dgm:prSet/>
      <dgm:spPr/>
      <dgm:t>
        <a:bodyPr/>
        <a:lstStyle/>
        <a:p>
          <a:endParaRPr lang="en-US"/>
        </a:p>
      </dgm:t>
    </dgm:pt>
    <dgm:pt modelId="{9A013F5D-A7DB-4C05-807D-A09EB7642F5B}">
      <dgm:prSet custT="1"/>
      <dgm:spPr/>
      <dgm:t>
        <a:bodyPr/>
        <a:lstStyle/>
        <a:p>
          <a:r>
            <a:rPr lang="en-US" sz="1400" dirty="0" smtClean="0">
              <a:solidFill>
                <a:schemeClr val="bg1">
                  <a:lumMod val="95000"/>
                </a:schemeClr>
              </a:solidFill>
            </a:rPr>
            <a:t>Cultural Appropriateness</a:t>
          </a:r>
          <a:endParaRPr lang="en-US" sz="1400" dirty="0">
            <a:solidFill>
              <a:schemeClr val="bg1">
                <a:lumMod val="95000"/>
              </a:schemeClr>
            </a:solidFill>
          </a:endParaRPr>
        </a:p>
      </dgm:t>
    </dgm:pt>
    <dgm:pt modelId="{6BA8075E-405B-4325-89BA-72FD2E2A5BE4}" type="parTrans" cxnId="{29C43614-BC83-4C2D-AAB9-76B08A03AF27}">
      <dgm:prSet/>
      <dgm:spPr/>
      <dgm:t>
        <a:bodyPr/>
        <a:lstStyle/>
        <a:p>
          <a:endParaRPr lang="en-US"/>
        </a:p>
      </dgm:t>
    </dgm:pt>
    <dgm:pt modelId="{F5F2F9C8-43CC-45B2-AF9E-CC6C63C04057}" type="sibTrans" cxnId="{29C43614-BC83-4C2D-AAB9-76B08A03AF27}">
      <dgm:prSet/>
      <dgm:spPr/>
      <dgm:t>
        <a:bodyPr/>
        <a:lstStyle/>
        <a:p>
          <a:endParaRPr lang="en-US"/>
        </a:p>
      </dgm:t>
    </dgm:pt>
    <dgm:pt modelId="{45801B49-8B29-4602-97C6-888CD382745A}">
      <dgm:prSet custT="1"/>
      <dgm:spPr/>
      <dgm:t>
        <a:bodyPr/>
        <a:lstStyle/>
        <a:p>
          <a:r>
            <a:rPr lang="en-US" sz="1400" dirty="0" smtClean="0"/>
            <a:t>For example, session materials should be in plain English or local language where possible</a:t>
          </a:r>
          <a:endParaRPr lang="en-US" sz="1400" dirty="0"/>
        </a:p>
      </dgm:t>
    </dgm:pt>
    <dgm:pt modelId="{2D69F5A1-B6CF-427B-B7B7-F77A1753D164}" type="parTrans" cxnId="{81EB2DB3-BC57-4A7E-99AC-237BC0065C6C}">
      <dgm:prSet/>
      <dgm:spPr/>
      <dgm:t>
        <a:bodyPr/>
        <a:lstStyle/>
        <a:p>
          <a:endParaRPr lang="en-US"/>
        </a:p>
      </dgm:t>
    </dgm:pt>
    <dgm:pt modelId="{0C66B9D4-9C66-4F89-949B-F730F9065AFB}" type="sibTrans" cxnId="{81EB2DB3-BC57-4A7E-99AC-237BC0065C6C}">
      <dgm:prSet/>
      <dgm:spPr/>
      <dgm:t>
        <a:bodyPr/>
        <a:lstStyle/>
        <a:p>
          <a:endParaRPr lang="en-US"/>
        </a:p>
      </dgm:t>
    </dgm:pt>
    <dgm:pt modelId="{858E6243-F170-4E9B-9B76-DC6C470E731F}">
      <dgm:prSet custT="1"/>
      <dgm:spPr/>
      <dgm:t>
        <a:bodyPr/>
        <a:lstStyle/>
        <a:p>
          <a:r>
            <a:rPr lang="en-US" sz="1400" dirty="0" smtClean="0"/>
            <a:t>For example, sessions should include practical demonstrations where possible.</a:t>
          </a:r>
          <a:endParaRPr lang="en-US" sz="1400" dirty="0"/>
        </a:p>
      </dgm:t>
    </dgm:pt>
    <dgm:pt modelId="{1045F9C2-AE3A-4142-AA3E-B4C71FFD5F90}" type="parTrans" cxnId="{2F306756-36BD-49B6-BBF8-B83E77C6E052}">
      <dgm:prSet/>
      <dgm:spPr/>
      <dgm:t>
        <a:bodyPr/>
        <a:lstStyle/>
        <a:p>
          <a:endParaRPr lang="en-US"/>
        </a:p>
      </dgm:t>
    </dgm:pt>
    <dgm:pt modelId="{336EAB3A-59AB-4FDB-A44B-38AC1D0CEED4}" type="sibTrans" cxnId="{2F306756-36BD-49B6-BBF8-B83E77C6E052}">
      <dgm:prSet/>
      <dgm:spPr/>
      <dgm:t>
        <a:bodyPr/>
        <a:lstStyle/>
        <a:p>
          <a:endParaRPr lang="en-US"/>
        </a:p>
      </dgm:t>
    </dgm:pt>
    <dgm:pt modelId="{8F795ADC-3590-45C6-8E15-F0613EB2A910}">
      <dgm:prSet custT="1"/>
      <dgm:spPr/>
      <dgm:t>
        <a:bodyPr/>
        <a:lstStyle/>
        <a:p>
          <a:r>
            <a:rPr lang="en-US" sz="1400" dirty="0" smtClean="0">
              <a:solidFill>
                <a:schemeClr val="tx1"/>
              </a:solidFill>
            </a:rPr>
            <a:t>Attendance is not compulsory, however all responsible household members should participate in and complete the program.</a:t>
          </a:r>
          <a:endParaRPr lang="en-US" sz="1400" dirty="0">
            <a:solidFill>
              <a:schemeClr val="tx1"/>
            </a:solidFill>
          </a:endParaRPr>
        </a:p>
      </dgm:t>
    </dgm:pt>
    <dgm:pt modelId="{B4631079-D42D-4374-94D6-E474DC3C02A0}" type="parTrans" cxnId="{ED1434C0-E3AE-4D28-BB52-6C0372E0552C}">
      <dgm:prSet/>
      <dgm:spPr/>
      <dgm:t>
        <a:bodyPr/>
        <a:lstStyle/>
        <a:p>
          <a:endParaRPr lang="en-US"/>
        </a:p>
      </dgm:t>
    </dgm:pt>
    <dgm:pt modelId="{2F4BCE9F-0178-44B9-938A-6E3FDD56F25B}" type="sibTrans" cxnId="{ED1434C0-E3AE-4D28-BB52-6C0372E0552C}">
      <dgm:prSet/>
      <dgm:spPr/>
      <dgm:t>
        <a:bodyPr/>
        <a:lstStyle/>
        <a:p>
          <a:endParaRPr lang="en-US"/>
        </a:p>
      </dgm:t>
    </dgm:pt>
    <dgm:pt modelId="{3B8ADB06-FE50-4872-B6DE-1E82C51B65D0}">
      <dgm:prSet custT="1"/>
      <dgm:spPr/>
      <dgm:t>
        <a:bodyPr/>
        <a:lstStyle/>
        <a:p>
          <a:r>
            <a:rPr lang="en-US" sz="1400" dirty="0" err="1" smtClean="0"/>
            <a:t>Recognising</a:t>
          </a:r>
          <a:r>
            <a:rPr lang="en-US" sz="1400" dirty="0" smtClean="0"/>
            <a:t> that different households will have varying levels of past experience and knowledge of the subjects covered by the program.</a:t>
          </a:r>
          <a:endParaRPr lang="en-US" sz="1400" dirty="0"/>
        </a:p>
      </dgm:t>
    </dgm:pt>
    <dgm:pt modelId="{5E10828C-2853-40E1-9FB0-8DD999F2E297}" type="parTrans" cxnId="{F9AA53C6-9B8E-46FF-B687-9D2DD6EC02C0}">
      <dgm:prSet/>
      <dgm:spPr/>
      <dgm:t>
        <a:bodyPr/>
        <a:lstStyle/>
        <a:p>
          <a:endParaRPr lang="en-US"/>
        </a:p>
      </dgm:t>
    </dgm:pt>
    <dgm:pt modelId="{A7A16423-E88F-424B-902C-62409A46A2DD}" type="sibTrans" cxnId="{F9AA53C6-9B8E-46FF-B687-9D2DD6EC02C0}">
      <dgm:prSet/>
      <dgm:spPr/>
      <dgm:t>
        <a:bodyPr/>
        <a:lstStyle/>
        <a:p>
          <a:endParaRPr lang="en-US"/>
        </a:p>
      </dgm:t>
    </dgm:pt>
    <dgm:pt modelId="{9EEF628E-B990-4511-A2E3-139B3DAF11FC}" type="pres">
      <dgm:prSet presAssocID="{53166D12-4FE4-4035-97A6-9BA7A3A3C15F}" presName="Name0" presStyleCnt="0">
        <dgm:presLayoutVars>
          <dgm:dir/>
          <dgm:animLvl val="lvl"/>
          <dgm:resizeHandles val="exact"/>
        </dgm:presLayoutVars>
      </dgm:prSet>
      <dgm:spPr/>
    </dgm:pt>
    <dgm:pt modelId="{806AFA21-1F44-4F94-9FCD-C7CDBABD4F0B}" type="pres">
      <dgm:prSet presAssocID="{CF6A9C78-A90B-40EA-804D-26ED31011814}" presName="Name8" presStyleCnt="0"/>
      <dgm:spPr/>
    </dgm:pt>
    <dgm:pt modelId="{5CE2C80A-2F60-4830-B468-63801829253B}" type="pres">
      <dgm:prSet presAssocID="{CF6A9C78-A90B-40EA-804D-26ED31011814}" presName="acctBkgd" presStyleLbl="alignAcc1" presStyleIdx="0" presStyleCnt="3"/>
      <dgm:spPr/>
      <dgm:t>
        <a:bodyPr/>
        <a:lstStyle/>
        <a:p>
          <a:endParaRPr lang="en-US"/>
        </a:p>
      </dgm:t>
    </dgm:pt>
    <dgm:pt modelId="{7651DB36-0C06-480F-B4E6-593A9A635871}" type="pres">
      <dgm:prSet presAssocID="{CF6A9C78-A90B-40EA-804D-26ED31011814}" presName="acctTx" presStyleLbl="alignAcc1" presStyleIdx="0" presStyleCnt="3">
        <dgm:presLayoutVars>
          <dgm:bulletEnabled val="1"/>
        </dgm:presLayoutVars>
      </dgm:prSet>
      <dgm:spPr/>
      <dgm:t>
        <a:bodyPr/>
        <a:lstStyle/>
        <a:p>
          <a:endParaRPr lang="en-US"/>
        </a:p>
      </dgm:t>
    </dgm:pt>
    <dgm:pt modelId="{AF9D88DA-2272-45F8-B583-496EF24C0416}" type="pres">
      <dgm:prSet presAssocID="{CF6A9C78-A90B-40EA-804D-26ED31011814}" presName="level" presStyleLbl="node1" presStyleIdx="0" presStyleCnt="3">
        <dgm:presLayoutVars>
          <dgm:chMax val="1"/>
          <dgm:bulletEnabled val="1"/>
        </dgm:presLayoutVars>
      </dgm:prSet>
      <dgm:spPr/>
      <dgm:t>
        <a:bodyPr/>
        <a:lstStyle/>
        <a:p>
          <a:endParaRPr lang="en-US"/>
        </a:p>
      </dgm:t>
    </dgm:pt>
    <dgm:pt modelId="{9AAFC88F-47C7-48B3-879F-3A9419BAE0AC}" type="pres">
      <dgm:prSet presAssocID="{CF6A9C78-A90B-40EA-804D-26ED31011814}" presName="levelTx" presStyleLbl="revTx" presStyleIdx="0" presStyleCnt="0">
        <dgm:presLayoutVars>
          <dgm:chMax val="1"/>
          <dgm:bulletEnabled val="1"/>
        </dgm:presLayoutVars>
      </dgm:prSet>
      <dgm:spPr/>
      <dgm:t>
        <a:bodyPr/>
        <a:lstStyle/>
        <a:p>
          <a:endParaRPr lang="en-US"/>
        </a:p>
      </dgm:t>
    </dgm:pt>
    <dgm:pt modelId="{95039D63-F6C2-4FC2-9B43-4E2B82D72179}" type="pres">
      <dgm:prSet presAssocID="{24509420-0DD3-4008-A845-692F49A29496}" presName="Name8" presStyleCnt="0"/>
      <dgm:spPr/>
    </dgm:pt>
    <dgm:pt modelId="{C3D688F2-0D77-4EE2-B4B0-3F50ED101DA1}" type="pres">
      <dgm:prSet presAssocID="{24509420-0DD3-4008-A845-692F49A29496}" presName="acctBkgd" presStyleLbl="alignAcc1" presStyleIdx="1" presStyleCnt="3"/>
      <dgm:spPr/>
      <dgm:t>
        <a:bodyPr/>
        <a:lstStyle/>
        <a:p>
          <a:endParaRPr lang="en-US"/>
        </a:p>
      </dgm:t>
    </dgm:pt>
    <dgm:pt modelId="{370DB0E4-5FA4-4BB1-A01E-6D8B7C079233}" type="pres">
      <dgm:prSet presAssocID="{24509420-0DD3-4008-A845-692F49A29496}" presName="acctTx" presStyleLbl="alignAcc1" presStyleIdx="1" presStyleCnt="3">
        <dgm:presLayoutVars>
          <dgm:bulletEnabled val="1"/>
        </dgm:presLayoutVars>
      </dgm:prSet>
      <dgm:spPr/>
      <dgm:t>
        <a:bodyPr/>
        <a:lstStyle/>
        <a:p>
          <a:endParaRPr lang="en-US"/>
        </a:p>
      </dgm:t>
    </dgm:pt>
    <dgm:pt modelId="{281282AA-822A-4B1B-9564-AC5BF686AD9F}" type="pres">
      <dgm:prSet presAssocID="{24509420-0DD3-4008-A845-692F49A29496}" presName="level" presStyleLbl="node1" presStyleIdx="1" presStyleCnt="3">
        <dgm:presLayoutVars>
          <dgm:chMax val="1"/>
          <dgm:bulletEnabled val="1"/>
        </dgm:presLayoutVars>
      </dgm:prSet>
      <dgm:spPr/>
      <dgm:t>
        <a:bodyPr/>
        <a:lstStyle/>
        <a:p>
          <a:endParaRPr lang="en-US"/>
        </a:p>
      </dgm:t>
    </dgm:pt>
    <dgm:pt modelId="{D9F8BB03-DC77-47B8-A4DF-BB2D80D722A9}" type="pres">
      <dgm:prSet presAssocID="{24509420-0DD3-4008-A845-692F49A29496}" presName="levelTx" presStyleLbl="revTx" presStyleIdx="0" presStyleCnt="0">
        <dgm:presLayoutVars>
          <dgm:chMax val="1"/>
          <dgm:bulletEnabled val="1"/>
        </dgm:presLayoutVars>
      </dgm:prSet>
      <dgm:spPr/>
      <dgm:t>
        <a:bodyPr/>
        <a:lstStyle/>
        <a:p>
          <a:endParaRPr lang="en-US"/>
        </a:p>
      </dgm:t>
    </dgm:pt>
    <dgm:pt modelId="{B960DD8C-0AF5-4AB8-A315-4D6D22D86432}" type="pres">
      <dgm:prSet presAssocID="{9A013F5D-A7DB-4C05-807D-A09EB7642F5B}" presName="Name8" presStyleCnt="0"/>
      <dgm:spPr/>
    </dgm:pt>
    <dgm:pt modelId="{0D96C98F-CB93-43BE-A9C1-99FF55C749AB}" type="pres">
      <dgm:prSet presAssocID="{9A013F5D-A7DB-4C05-807D-A09EB7642F5B}" presName="acctBkgd" presStyleLbl="alignAcc1" presStyleIdx="2" presStyleCnt="3"/>
      <dgm:spPr/>
      <dgm:t>
        <a:bodyPr/>
        <a:lstStyle/>
        <a:p>
          <a:endParaRPr lang="en-US"/>
        </a:p>
      </dgm:t>
    </dgm:pt>
    <dgm:pt modelId="{D3DA1A17-A42A-407F-93FA-60E6701563F0}" type="pres">
      <dgm:prSet presAssocID="{9A013F5D-A7DB-4C05-807D-A09EB7642F5B}" presName="acctTx" presStyleLbl="alignAcc1" presStyleIdx="2" presStyleCnt="3">
        <dgm:presLayoutVars>
          <dgm:bulletEnabled val="1"/>
        </dgm:presLayoutVars>
      </dgm:prSet>
      <dgm:spPr/>
      <dgm:t>
        <a:bodyPr/>
        <a:lstStyle/>
        <a:p>
          <a:endParaRPr lang="en-US"/>
        </a:p>
      </dgm:t>
    </dgm:pt>
    <dgm:pt modelId="{05EEA85C-2405-49FD-9F9A-DF10B4E97618}" type="pres">
      <dgm:prSet presAssocID="{9A013F5D-A7DB-4C05-807D-A09EB7642F5B}" presName="level" presStyleLbl="node1" presStyleIdx="2" presStyleCnt="3">
        <dgm:presLayoutVars>
          <dgm:chMax val="1"/>
          <dgm:bulletEnabled val="1"/>
        </dgm:presLayoutVars>
      </dgm:prSet>
      <dgm:spPr/>
      <dgm:t>
        <a:bodyPr/>
        <a:lstStyle/>
        <a:p>
          <a:endParaRPr lang="en-US"/>
        </a:p>
      </dgm:t>
    </dgm:pt>
    <dgm:pt modelId="{CE83C8AA-C64A-4473-9D1D-65C2BB360000}" type="pres">
      <dgm:prSet presAssocID="{9A013F5D-A7DB-4C05-807D-A09EB7642F5B}" presName="levelTx" presStyleLbl="revTx" presStyleIdx="0" presStyleCnt="0">
        <dgm:presLayoutVars>
          <dgm:chMax val="1"/>
          <dgm:bulletEnabled val="1"/>
        </dgm:presLayoutVars>
      </dgm:prSet>
      <dgm:spPr/>
      <dgm:t>
        <a:bodyPr/>
        <a:lstStyle/>
        <a:p>
          <a:endParaRPr lang="en-US"/>
        </a:p>
      </dgm:t>
    </dgm:pt>
  </dgm:ptLst>
  <dgm:cxnLst>
    <dgm:cxn modelId="{B2A938AE-F84C-4D9D-BAEC-2EBFE307F4C8}" type="presOf" srcId="{3B8ADB06-FE50-4872-B6DE-1E82C51B65D0}" destId="{5CE2C80A-2F60-4830-B468-63801829253B}" srcOrd="0" destOrd="0" presId="urn:microsoft.com/office/officeart/2005/8/layout/pyramid1"/>
    <dgm:cxn modelId="{4FCB88E0-4E3E-4821-B91E-FFFB583D4F21}" type="presOf" srcId="{45801B49-8B29-4602-97C6-888CD382745A}" destId="{D3DA1A17-A42A-407F-93FA-60E6701563F0}" srcOrd="1" destOrd="0" presId="urn:microsoft.com/office/officeart/2005/8/layout/pyramid1"/>
    <dgm:cxn modelId="{5D59CA9B-DA29-4CE6-BBC9-A30DB214FA29}" type="presOf" srcId="{8F795ADC-3590-45C6-8E15-F0613EB2A910}" destId="{C3D688F2-0D77-4EE2-B4B0-3F50ED101DA1}" srcOrd="0" destOrd="1" presId="urn:microsoft.com/office/officeart/2005/8/layout/pyramid1"/>
    <dgm:cxn modelId="{5DACB324-6A31-4A05-9DD5-3CBC3DC39BE3}" srcId="{53166D12-4FE4-4035-97A6-9BA7A3A3C15F}" destId="{CF6A9C78-A90B-40EA-804D-26ED31011814}" srcOrd="0" destOrd="0" parTransId="{23F32AF9-6EA5-406E-8073-82A9F16EC274}" sibTransId="{A2762262-E38D-4933-984D-3E2388B05E0D}"/>
    <dgm:cxn modelId="{78279983-E0D2-464F-9F27-A73F726A84B1}" type="presOf" srcId="{CF6A9C78-A90B-40EA-804D-26ED31011814}" destId="{AF9D88DA-2272-45F8-B583-496EF24C0416}" srcOrd="0" destOrd="0" presId="urn:microsoft.com/office/officeart/2005/8/layout/pyramid1"/>
    <dgm:cxn modelId="{F9AA53C6-9B8E-46FF-B687-9D2DD6EC02C0}" srcId="{CF6A9C78-A90B-40EA-804D-26ED31011814}" destId="{3B8ADB06-FE50-4872-B6DE-1E82C51B65D0}" srcOrd="0" destOrd="0" parTransId="{5E10828C-2853-40E1-9FB0-8DD999F2E297}" sibTransId="{A7A16423-E88F-424B-902C-62409A46A2DD}"/>
    <dgm:cxn modelId="{F8CB4BAC-AFB5-4E27-B8AE-7A4158B8B2C8}" type="presOf" srcId="{858E6243-F170-4E9B-9B76-DC6C470E731F}" destId="{370DB0E4-5FA4-4BB1-A01E-6D8B7C079233}" srcOrd="1" destOrd="0" presId="urn:microsoft.com/office/officeart/2005/8/layout/pyramid1"/>
    <dgm:cxn modelId="{620B70F5-E47F-437D-BCFE-581AD932589F}" type="presOf" srcId="{858E6243-F170-4E9B-9B76-DC6C470E731F}" destId="{C3D688F2-0D77-4EE2-B4B0-3F50ED101DA1}" srcOrd="0" destOrd="0" presId="urn:microsoft.com/office/officeart/2005/8/layout/pyramid1"/>
    <dgm:cxn modelId="{BE7D9022-9B43-41CD-8468-EF37DCD0C89B}" srcId="{53166D12-4FE4-4035-97A6-9BA7A3A3C15F}" destId="{24509420-0DD3-4008-A845-692F49A29496}" srcOrd="1" destOrd="0" parTransId="{DD4079B1-3D75-4C5D-A5FF-909ACAAFE5A6}" sibTransId="{3F071453-C735-4302-975A-08EB20641F60}"/>
    <dgm:cxn modelId="{FD2B8775-E1BD-4B95-B455-83C7F1074404}" type="presOf" srcId="{CF6A9C78-A90B-40EA-804D-26ED31011814}" destId="{9AAFC88F-47C7-48B3-879F-3A9419BAE0AC}" srcOrd="1" destOrd="0" presId="urn:microsoft.com/office/officeart/2005/8/layout/pyramid1"/>
    <dgm:cxn modelId="{E98C1E06-CAE6-4C46-8424-252CD34131CB}" type="presOf" srcId="{3B8ADB06-FE50-4872-B6DE-1E82C51B65D0}" destId="{7651DB36-0C06-480F-B4E6-593A9A635871}" srcOrd="1" destOrd="0" presId="urn:microsoft.com/office/officeart/2005/8/layout/pyramid1"/>
    <dgm:cxn modelId="{58990F0E-94F4-471E-B7E2-49200EF63247}" type="presOf" srcId="{53166D12-4FE4-4035-97A6-9BA7A3A3C15F}" destId="{9EEF628E-B990-4511-A2E3-139B3DAF11FC}" srcOrd="0" destOrd="0" presId="urn:microsoft.com/office/officeart/2005/8/layout/pyramid1"/>
    <dgm:cxn modelId="{29C43614-BC83-4C2D-AAB9-76B08A03AF27}" srcId="{53166D12-4FE4-4035-97A6-9BA7A3A3C15F}" destId="{9A013F5D-A7DB-4C05-807D-A09EB7642F5B}" srcOrd="2" destOrd="0" parTransId="{6BA8075E-405B-4325-89BA-72FD2E2A5BE4}" sibTransId="{F5F2F9C8-43CC-45B2-AF9E-CC6C63C04057}"/>
    <dgm:cxn modelId="{E89DE275-5EC6-4C82-8E0B-EE6DC630336B}" type="presOf" srcId="{9A013F5D-A7DB-4C05-807D-A09EB7642F5B}" destId="{CE83C8AA-C64A-4473-9D1D-65C2BB360000}" srcOrd="1" destOrd="0" presId="urn:microsoft.com/office/officeart/2005/8/layout/pyramid1"/>
    <dgm:cxn modelId="{D39A2436-CAEA-4B54-AA89-59AFA0416F21}" type="presOf" srcId="{45801B49-8B29-4602-97C6-888CD382745A}" destId="{0D96C98F-CB93-43BE-A9C1-99FF55C749AB}" srcOrd="0" destOrd="0" presId="urn:microsoft.com/office/officeart/2005/8/layout/pyramid1"/>
    <dgm:cxn modelId="{ED1434C0-E3AE-4D28-BB52-6C0372E0552C}" srcId="{24509420-0DD3-4008-A845-692F49A29496}" destId="{8F795ADC-3590-45C6-8E15-F0613EB2A910}" srcOrd="1" destOrd="0" parTransId="{B4631079-D42D-4374-94D6-E474DC3C02A0}" sibTransId="{2F4BCE9F-0178-44B9-938A-6E3FDD56F25B}"/>
    <dgm:cxn modelId="{93DFD564-DABE-484C-B2B2-B8823ABC3360}" type="presOf" srcId="{24509420-0DD3-4008-A845-692F49A29496}" destId="{D9F8BB03-DC77-47B8-A4DF-BB2D80D722A9}" srcOrd="1" destOrd="0" presId="urn:microsoft.com/office/officeart/2005/8/layout/pyramid1"/>
    <dgm:cxn modelId="{AB268EF8-66E6-4DE4-9DE0-0F334DE94C8D}" type="presOf" srcId="{9A013F5D-A7DB-4C05-807D-A09EB7642F5B}" destId="{05EEA85C-2405-49FD-9F9A-DF10B4E97618}" srcOrd="0" destOrd="0" presId="urn:microsoft.com/office/officeart/2005/8/layout/pyramid1"/>
    <dgm:cxn modelId="{125E5034-02E2-423C-A307-32AA4511C8FC}" type="presOf" srcId="{24509420-0DD3-4008-A845-692F49A29496}" destId="{281282AA-822A-4B1B-9564-AC5BF686AD9F}" srcOrd="0" destOrd="0" presId="urn:microsoft.com/office/officeart/2005/8/layout/pyramid1"/>
    <dgm:cxn modelId="{7F9646D0-330D-4D09-ADDC-34E5AB6F64A8}" type="presOf" srcId="{8F795ADC-3590-45C6-8E15-F0613EB2A910}" destId="{370DB0E4-5FA4-4BB1-A01E-6D8B7C079233}" srcOrd="1" destOrd="1" presId="urn:microsoft.com/office/officeart/2005/8/layout/pyramid1"/>
    <dgm:cxn modelId="{2F306756-36BD-49B6-BBF8-B83E77C6E052}" srcId="{24509420-0DD3-4008-A845-692F49A29496}" destId="{858E6243-F170-4E9B-9B76-DC6C470E731F}" srcOrd="0" destOrd="0" parTransId="{1045F9C2-AE3A-4142-AA3E-B4C71FFD5F90}" sibTransId="{336EAB3A-59AB-4FDB-A44B-38AC1D0CEED4}"/>
    <dgm:cxn modelId="{81EB2DB3-BC57-4A7E-99AC-237BC0065C6C}" srcId="{9A013F5D-A7DB-4C05-807D-A09EB7642F5B}" destId="{45801B49-8B29-4602-97C6-888CD382745A}" srcOrd="0" destOrd="0" parTransId="{2D69F5A1-B6CF-427B-B7B7-F77A1753D164}" sibTransId="{0C66B9D4-9C66-4F89-949B-F730F9065AFB}"/>
    <dgm:cxn modelId="{8702B49C-A03E-4193-B2A7-31A9A50AD9BA}" type="presParOf" srcId="{9EEF628E-B990-4511-A2E3-139B3DAF11FC}" destId="{806AFA21-1F44-4F94-9FCD-C7CDBABD4F0B}" srcOrd="0" destOrd="0" presId="urn:microsoft.com/office/officeart/2005/8/layout/pyramid1"/>
    <dgm:cxn modelId="{2CE18AF0-1126-4F4F-9E4B-E523A60C2210}" type="presParOf" srcId="{806AFA21-1F44-4F94-9FCD-C7CDBABD4F0B}" destId="{5CE2C80A-2F60-4830-B468-63801829253B}" srcOrd="0" destOrd="0" presId="urn:microsoft.com/office/officeart/2005/8/layout/pyramid1"/>
    <dgm:cxn modelId="{EF42482F-52C3-4421-9A15-EB5C50BC845D}" type="presParOf" srcId="{806AFA21-1F44-4F94-9FCD-C7CDBABD4F0B}" destId="{7651DB36-0C06-480F-B4E6-593A9A635871}" srcOrd="1" destOrd="0" presId="urn:microsoft.com/office/officeart/2005/8/layout/pyramid1"/>
    <dgm:cxn modelId="{6B20EDE0-E174-4AC0-B56F-1438473BFD40}" type="presParOf" srcId="{806AFA21-1F44-4F94-9FCD-C7CDBABD4F0B}" destId="{AF9D88DA-2272-45F8-B583-496EF24C0416}" srcOrd="2" destOrd="0" presId="urn:microsoft.com/office/officeart/2005/8/layout/pyramid1"/>
    <dgm:cxn modelId="{84278835-69C5-4700-8F8E-E99C7A5B2243}" type="presParOf" srcId="{806AFA21-1F44-4F94-9FCD-C7CDBABD4F0B}" destId="{9AAFC88F-47C7-48B3-879F-3A9419BAE0AC}" srcOrd="3" destOrd="0" presId="urn:microsoft.com/office/officeart/2005/8/layout/pyramid1"/>
    <dgm:cxn modelId="{7639698A-FAAA-44C1-B4F5-7483E71CE3E8}" type="presParOf" srcId="{9EEF628E-B990-4511-A2E3-139B3DAF11FC}" destId="{95039D63-F6C2-4FC2-9B43-4E2B82D72179}" srcOrd="1" destOrd="0" presId="urn:microsoft.com/office/officeart/2005/8/layout/pyramid1"/>
    <dgm:cxn modelId="{DEAC6755-66FC-4F57-ABB2-B29B8EC048F1}" type="presParOf" srcId="{95039D63-F6C2-4FC2-9B43-4E2B82D72179}" destId="{C3D688F2-0D77-4EE2-B4B0-3F50ED101DA1}" srcOrd="0" destOrd="0" presId="urn:microsoft.com/office/officeart/2005/8/layout/pyramid1"/>
    <dgm:cxn modelId="{275CEAA3-CA00-4452-9D08-74041D83B845}" type="presParOf" srcId="{95039D63-F6C2-4FC2-9B43-4E2B82D72179}" destId="{370DB0E4-5FA4-4BB1-A01E-6D8B7C079233}" srcOrd="1" destOrd="0" presId="urn:microsoft.com/office/officeart/2005/8/layout/pyramid1"/>
    <dgm:cxn modelId="{BD479913-C52C-43AE-8F56-CE2D860566B5}" type="presParOf" srcId="{95039D63-F6C2-4FC2-9B43-4E2B82D72179}" destId="{281282AA-822A-4B1B-9564-AC5BF686AD9F}" srcOrd="2" destOrd="0" presId="urn:microsoft.com/office/officeart/2005/8/layout/pyramid1"/>
    <dgm:cxn modelId="{1C92AB14-D077-46E4-A325-0883F967ED12}" type="presParOf" srcId="{95039D63-F6C2-4FC2-9B43-4E2B82D72179}" destId="{D9F8BB03-DC77-47B8-A4DF-BB2D80D722A9}" srcOrd="3" destOrd="0" presId="urn:microsoft.com/office/officeart/2005/8/layout/pyramid1"/>
    <dgm:cxn modelId="{329B2FD9-877C-48B3-A95B-363C28635897}" type="presParOf" srcId="{9EEF628E-B990-4511-A2E3-139B3DAF11FC}" destId="{B960DD8C-0AF5-4AB8-A315-4D6D22D86432}" srcOrd="2" destOrd="0" presId="urn:microsoft.com/office/officeart/2005/8/layout/pyramid1"/>
    <dgm:cxn modelId="{AF2AE9A1-442D-4CBC-A42B-BA597D78E8D1}" type="presParOf" srcId="{B960DD8C-0AF5-4AB8-A315-4D6D22D86432}" destId="{0D96C98F-CB93-43BE-A9C1-99FF55C749AB}" srcOrd="0" destOrd="0" presId="urn:microsoft.com/office/officeart/2005/8/layout/pyramid1"/>
    <dgm:cxn modelId="{61161B1A-B4A7-494D-9843-509CBAFA489A}" type="presParOf" srcId="{B960DD8C-0AF5-4AB8-A315-4D6D22D86432}" destId="{D3DA1A17-A42A-407F-93FA-60E6701563F0}" srcOrd="1" destOrd="0" presId="urn:microsoft.com/office/officeart/2005/8/layout/pyramid1"/>
    <dgm:cxn modelId="{08D6DBF3-80DB-46C3-8B01-6F54368C696C}" type="presParOf" srcId="{B960DD8C-0AF5-4AB8-A315-4D6D22D86432}" destId="{05EEA85C-2405-49FD-9F9A-DF10B4E97618}" srcOrd="2" destOrd="0" presId="urn:microsoft.com/office/officeart/2005/8/layout/pyramid1"/>
    <dgm:cxn modelId="{D0107919-32CD-4EA7-A27F-731A75E8BCC9}" type="presParOf" srcId="{B960DD8C-0AF5-4AB8-A315-4D6D22D86432}" destId="{CE83C8AA-C64A-4473-9D1D-65C2BB360000}" srcOrd="3"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79FB40-7F32-474F-986D-3D3A822C13D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D90E2B4-B2A5-4665-89F4-B19DC235A4C2}">
      <dgm:prSet phldrT="[Text]"/>
      <dgm:spPr/>
      <dgm:t>
        <a:bodyPr/>
        <a:lstStyle/>
        <a:p>
          <a:r>
            <a:rPr lang="en-US" dirty="0" smtClean="0"/>
            <a:t>Understanding your tenancy</a:t>
          </a:r>
        </a:p>
      </dgm:t>
    </dgm:pt>
    <dgm:pt modelId="{09FCAE28-FFBA-4B5A-943C-E8F6F62BA658}" type="parTrans" cxnId="{9E508B2F-1F04-486D-B0DE-7B77B206D6CD}">
      <dgm:prSet/>
      <dgm:spPr/>
      <dgm:t>
        <a:bodyPr/>
        <a:lstStyle/>
        <a:p>
          <a:endParaRPr lang="en-US"/>
        </a:p>
      </dgm:t>
    </dgm:pt>
    <dgm:pt modelId="{1277586F-9F61-4A05-9784-345B1A396F08}" type="sibTrans" cxnId="{9E508B2F-1F04-486D-B0DE-7B77B206D6CD}">
      <dgm:prSet/>
      <dgm:spPr/>
      <dgm:t>
        <a:bodyPr/>
        <a:lstStyle/>
        <a:p>
          <a:endParaRPr lang="en-US"/>
        </a:p>
      </dgm:t>
    </dgm:pt>
    <dgm:pt modelId="{BC738823-8133-46D7-A5FD-CAE53ECEAB04}">
      <dgm:prSet phldrT="[Text]"/>
      <dgm:spPr/>
      <dgm:t>
        <a:bodyPr/>
        <a:lstStyle/>
        <a:p>
          <a:r>
            <a:rPr lang="en-US" b="1" u="sng" dirty="0" smtClean="0"/>
            <a:t>What will be covered:</a:t>
          </a:r>
        </a:p>
        <a:p>
          <a:r>
            <a:rPr lang="en-US" dirty="0" smtClean="0"/>
            <a:t>What is a tenancy agreement?</a:t>
          </a:r>
        </a:p>
        <a:p>
          <a:r>
            <a:rPr lang="en-US" dirty="0" smtClean="0"/>
            <a:t>What are the roles and responsibilities of a tenant and a landlord?</a:t>
          </a:r>
        </a:p>
      </dgm:t>
    </dgm:pt>
    <dgm:pt modelId="{835CCA87-4E3A-4148-B98E-49A4B6B91ECF}" type="parTrans" cxnId="{679F4066-E72C-499E-BF1E-5213E9538D1A}">
      <dgm:prSet/>
      <dgm:spPr/>
      <dgm:t>
        <a:bodyPr/>
        <a:lstStyle/>
        <a:p>
          <a:endParaRPr lang="en-US"/>
        </a:p>
      </dgm:t>
    </dgm:pt>
    <dgm:pt modelId="{7AB2DF54-8A0A-4988-804E-AC408AB7C687}" type="sibTrans" cxnId="{679F4066-E72C-499E-BF1E-5213E9538D1A}">
      <dgm:prSet/>
      <dgm:spPr/>
      <dgm:t>
        <a:bodyPr/>
        <a:lstStyle/>
        <a:p>
          <a:endParaRPr lang="en-US"/>
        </a:p>
      </dgm:t>
    </dgm:pt>
    <dgm:pt modelId="{FD042F18-0925-4690-99FA-EB79EC563957}">
      <dgm:prSet phldrT="[Text]"/>
      <dgm:spPr/>
      <dgm:t>
        <a:bodyPr/>
        <a:lstStyle/>
        <a:p>
          <a:r>
            <a:rPr lang="en-US" b="1" u="sng" dirty="0" smtClean="0"/>
            <a:t>How it could be delivered:</a:t>
          </a:r>
        </a:p>
        <a:p>
          <a:r>
            <a:rPr lang="en-US" dirty="0" smtClean="0"/>
            <a:t>Ask tenants who remembers signing a Tenancy Agreement? What did they know about it?</a:t>
          </a:r>
        </a:p>
        <a:p>
          <a:r>
            <a:rPr lang="en-US" dirty="0" smtClean="0"/>
            <a:t>Can they list any rights and responsibilities under the Agreement? Explore this</a:t>
          </a:r>
        </a:p>
        <a:p>
          <a:r>
            <a:rPr lang="en-US" dirty="0" smtClean="0"/>
            <a:t>Explain the changes to visitor requirements. What has worked for people in managing visitors?</a:t>
          </a:r>
        </a:p>
        <a:p>
          <a:r>
            <a:rPr lang="en-US" dirty="0" smtClean="0"/>
            <a:t>Conduct a quiz to review the material covered in the session.</a:t>
          </a:r>
          <a:endParaRPr lang="en-US" dirty="0"/>
        </a:p>
      </dgm:t>
    </dgm:pt>
    <dgm:pt modelId="{3FAF4B05-802A-4D31-8405-F49BF5955E6F}" type="parTrans" cxnId="{14B63865-D3BE-4C8C-9122-0C8DBE30070A}">
      <dgm:prSet/>
      <dgm:spPr/>
      <dgm:t>
        <a:bodyPr/>
        <a:lstStyle/>
        <a:p>
          <a:endParaRPr lang="en-US"/>
        </a:p>
      </dgm:t>
    </dgm:pt>
    <dgm:pt modelId="{5422BBF5-F2A3-456F-94C8-44DAE0C1A814}" type="sibTrans" cxnId="{14B63865-D3BE-4C8C-9122-0C8DBE30070A}">
      <dgm:prSet/>
      <dgm:spPr/>
      <dgm:t>
        <a:bodyPr/>
        <a:lstStyle/>
        <a:p>
          <a:endParaRPr lang="en-US"/>
        </a:p>
      </dgm:t>
    </dgm:pt>
    <dgm:pt modelId="{D35AE3C3-4164-4607-A7C5-7CDB73AF712E}">
      <dgm:prSet phldrT="[Text]"/>
      <dgm:spPr/>
      <dgm:t>
        <a:bodyPr/>
        <a:lstStyle/>
        <a:p>
          <a:r>
            <a:rPr lang="en-US" dirty="0" smtClean="0"/>
            <a:t>Visitor Management</a:t>
          </a:r>
          <a:endParaRPr lang="en-US" dirty="0"/>
        </a:p>
      </dgm:t>
    </dgm:pt>
    <dgm:pt modelId="{63094726-DCEE-4E89-8AA2-52383233D821}" type="parTrans" cxnId="{250A77C8-0325-4708-9306-6FD84ED0B93C}">
      <dgm:prSet/>
      <dgm:spPr/>
      <dgm:t>
        <a:bodyPr/>
        <a:lstStyle/>
        <a:p>
          <a:endParaRPr lang="en-US"/>
        </a:p>
      </dgm:t>
    </dgm:pt>
    <dgm:pt modelId="{C5FF9C6B-A021-4277-B766-30BFFE106DD1}" type="sibTrans" cxnId="{250A77C8-0325-4708-9306-6FD84ED0B93C}">
      <dgm:prSet/>
      <dgm:spPr/>
      <dgm:t>
        <a:bodyPr/>
        <a:lstStyle/>
        <a:p>
          <a:endParaRPr lang="en-US"/>
        </a:p>
      </dgm:t>
    </dgm:pt>
    <dgm:pt modelId="{715EE8B5-D886-4B47-9511-6FB666ECF55C}">
      <dgm:prSet phldrT="[Text]"/>
      <dgm:spPr/>
      <dgm:t>
        <a:bodyPr/>
        <a:lstStyle/>
        <a:p>
          <a:r>
            <a:rPr lang="en-US" b="1" u="sng" dirty="0" smtClean="0"/>
            <a:t>What will be covered:</a:t>
          </a:r>
        </a:p>
        <a:p>
          <a:r>
            <a:rPr lang="en-US" dirty="0" smtClean="0"/>
            <a:t>Tenants can have visitors come and stay.</a:t>
          </a:r>
        </a:p>
        <a:p>
          <a:r>
            <a:rPr lang="en-US" dirty="0" smtClean="0"/>
            <a:t>If they stay longer than 14 days you need to let Housing know.</a:t>
          </a:r>
        </a:p>
        <a:p>
          <a:r>
            <a:rPr lang="en-US" dirty="0" smtClean="0"/>
            <a:t>Visitors have to follow the same rules as tenants.</a:t>
          </a:r>
        </a:p>
      </dgm:t>
    </dgm:pt>
    <dgm:pt modelId="{5D17078F-B145-48D2-BDC8-75802ECCD442}" type="parTrans" cxnId="{41749DF2-BD71-4F23-8A70-E963EEBDF331}">
      <dgm:prSet/>
      <dgm:spPr/>
      <dgm:t>
        <a:bodyPr/>
        <a:lstStyle/>
        <a:p>
          <a:endParaRPr lang="en-US"/>
        </a:p>
      </dgm:t>
    </dgm:pt>
    <dgm:pt modelId="{022D041F-C1EF-4D95-BE6C-0DB1EFE6AB55}" type="sibTrans" cxnId="{41749DF2-BD71-4F23-8A70-E963EEBDF331}">
      <dgm:prSet/>
      <dgm:spPr/>
      <dgm:t>
        <a:bodyPr/>
        <a:lstStyle/>
        <a:p>
          <a:endParaRPr lang="en-US"/>
        </a:p>
      </dgm:t>
    </dgm:pt>
    <dgm:pt modelId="{C64CBC35-6A89-4F2D-A6C9-9A64E495391A}" type="pres">
      <dgm:prSet presAssocID="{A879FB40-7F32-474F-986D-3D3A822C13DB}" presName="diagram" presStyleCnt="0">
        <dgm:presLayoutVars>
          <dgm:chPref val="1"/>
          <dgm:dir/>
          <dgm:animOne val="branch"/>
          <dgm:animLvl val="lvl"/>
          <dgm:resizeHandles/>
        </dgm:presLayoutVars>
      </dgm:prSet>
      <dgm:spPr/>
      <dgm:t>
        <a:bodyPr/>
        <a:lstStyle/>
        <a:p>
          <a:endParaRPr lang="en-US"/>
        </a:p>
      </dgm:t>
    </dgm:pt>
    <dgm:pt modelId="{6E688A48-A9FF-466B-A037-F1D2F8F07872}" type="pres">
      <dgm:prSet presAssocID="{FD90E2B4-B2A5-4665-89F4-B19DC235A4C2}" presName="root" presStyleCnt="0"/>
      <dgm:spPr/>
    </dgm:pt>
    <dgm:pt modelId="{9BB0330E-DFD0-40AB-AC17-D1DA170EF10B}" type="pres">
      <dgm:prSet presAssocID="{FD90E2B4-B2A5-4665-89F4-B19DC235A4C2}" presName="rootComposite" presStyleCnt="0"/>
      <dgm:spPr/>
    </dgm:pt>
    <dgm:pt modelId="{70643762-1A46-4678-B478-0A032EF59DCB}" type="pres">
      <dgm:prSet presAssocID="{FD90E2B4-B2A5-4665-89F4-B19DC235A4C2}" presName="rootText" presStyleLbl="node1" presStyleIdx="0" presStyleCnt="2"/>
      <dgm:spPr/>
      <dgm:t>
        <a:bodyPr/>
        <a:lstStyle/>
        <a:p>
          <a:endParaRPr lang="en-US"/>
        </a:p>
      </dgm:t>
    </dgm:pt>
    <dgm:pt modelId="{E3AB1E40-1A9B-4759-B016-0338C46042E8}" type="pres">
      <dgm:prSet presAssocID="{FD90E2B4-B2A5-4665-89F4-B19DC235A4C2}" presName="rootConnector" presStyleLbl="node1" presStyleIdx="0" presStyleCnt="2"/>
      <dgm:spPr/>
      <dgm:t>
        <a:bodyPr/>
        <a:lstStyle/>
        <a:p>
          <a:endParaRPr lang="en-US"/>
        </a:p>
      </dgm:t>
    </dgm:pt>
    <dgm:pt modelId="{977F17BC-360A-453B-8735-731EA1DFE5BC}" type="pres">
      <dgm:prSet presAssocID="{FD90E2B4-B2A5-4665-89F4-B19DC235A4C2}" presName="childShape" presStyleCnt="0"/>
      <dgm:spPr/>
    </dgm:pt>
    <dgm:pt modelId="{59BD7A54-89C7-48F6-94C0-49F7BF79ED04}" type="pres">
      <dgm:prSet presAssocID="{835CCA87-4E3A-4148-B98E-49A4B6B91ECF}" presName="Name13" presStyleLbl="parChTrans1D2" presStyleIdx="0" presStyleCnt="3"/>
      <dgm:spPr/>
      <dgm:t>
        <a:bodyPr/>
        <a:lstStyle/>
        <a:p>
          <a:endParaRPr lang="en-US"/>
        </a:p>
      </dgm:t>
    </dgm:pt>
    <dgm:pt modelId="{14386C22-2F2B-41C6-B632-63D99D5E5C95}" type="pres">
      <dgm:prSet presAssocID="{BC738823-8133-46D7-A5FD-CAE53ECEAB04}" presName="childText" presStyleLbl="bgAcc1" presStyleIdx="0" presStyleCnt="3">
        <dgm:presLayoutVars>
          <dgm:bulletEnabled val="1"/>
        </dgm:presLayoutVars>
      </dgm:prSet>
      <dgm:spPr/>
      <dgm:t>
        <a:bodyPr/>
        <a:lstStyle/>
        <a:p>
          <a:endParaRPr lang="en-US"/>
        </a:p>
      </dgm:t>
    </dgm:pt>
    <dgm:pt modelId="{78AE1FF3-B49D-4091-8C39-B896218A7B0E}" type="pres">
      <dgm:prSet presAssocID="{3FAF4B05-802A-4D31-8405-F49BF5955E6F}" presName="Name13" presStyleLbl="parChTrans1D2" presStyleIdx="1" presStyleCnt="3"/>
      <dgm:spPr/>
      <dgm:t>
        <a:bodyPr/>
        <a:lstStyle/>
        <a:p>
          <a:endParaRPr lang="en-US"/>
        </a:p>
      </dgm:t>
    </dgm:pt>
    <dgm:pt modelId="{1BB9EB16-15CA-433F-B132-CE17F19B8CB0}" type="pres">
      <dgm:prSet presAssocID="{FD042F18-0925-4690-99FA-EB79EC563957}" presName="childText" presStyleLbl="bgAcc1" presStyleIdx="1" presStyleCnt="3" custScaleX="233539" custScaleY="118015" custLinFactNeighborY="-12910">
        <dgm:presLayoutVars>
          <dgm:bulletEnabled val="1"/>
        </dgm:presLayoutVars>
      </dgm:prSet>
      <dgm:spPr/>
      <dgm:t>
        <a:bodyPr/>
        <a:lstStyle/>
        <a:p>
          <a:endParaRPr lang="en-US"/>
        </a:p>
      </dgm:t>
    </dgm:pt>
    <dgm:pt modelId="{E8647134-5BE5-4F97-A21E-87C6CD259CBD}" type="pres">
      <dgm:prSet presAssocID="{D35AE3C3-4164-4607-A7C5-7CDB73AF712E}" presName="root" presStyleCnt="0"/>
      <dgm:spPr/>
    </dgm:pt>
    <dgm:pt modelId="{B8870A7D-21A5-4767-BD17-4DA1AD43AF9A}" type="pres">
      <dgm:prSet presAssocID="{D35AE3C3-4164-4607-A7C5-7CDB73AF712E}" presName="rootComposite" presStyleCnt="0"/>
      <dgm:spPr/>
    </dgm:pt>
    <dgm:pt modelId="{8E887645-1643-4BFF-B619-F0BD5F7BA709}" type="pres">
      <dgm:prSet presAssocID="{D35AE3C3-4164-4607-A7C5-7CDB73AF712E}" presName="rootText" presStyleLbl="node1" presStyleIdx="1" presStyleCnt="2"/>
      <dgm:spPr/>
      <dgm:t>
        <a:bodyPr/>
        <a:lstStyle/>
        <a:p>
          <a:endParaRPr lang="en-US"/>
        </a:p>
      </dgm:t>
    </dgm:pt>
    <dgm:pt modelId="{0A09BBF7-D934-4B6A-999D-5DB509AED024}" type="pres">
      <dgm:prSet presAssocID="{D35AE3C3-4164-4607-A7C5-7CDB73AF712E}" presName="rootConnector" presStyleLbl="node1" presStyleIdx="1" presStyleCnt="2"/>
      <dgm:spPr/>
      <dgm:t>
        <a:bodyPr/>
        <a:lstStyle/>
        <a:p>
          <a:endParaRPr lang="en-US"/>
        </a:p>
      </dgm:t>
    </dgm:pt>
    <dgm:pt modelId="{A651166D-C6A8-428F-9D67-B66C087F1243}" type="pres">
      <dgm:prSet presAssocID="{D35AE3C3-4164-4607-A7C5-7CDB73AF712E}" presName="childShape" presStyleCnt="0"/>
      <dgm:spPr/>
    </dgm:pt>
    <dgm:pt modelId="{A91508BE-ACC6-4F88-9335-077E1C247EF6}" type="pres">
      <dgm:prSet presAssocID="{5D17078F-B145-48D2-BDC8-75802ECCD442}" presName="Name13" presStyleLbl="parChTrans1D2" presStyleIdx="2" presStyleCnt="3"/>
      <dgm:spPr/>
      <dgm:t>
        <a:bodyPr/>
        <a:lstStyle/>
        <a:p>
          <a:endParaRPr lang="en-US"/>
        </a:p>
      </dgm:t>
    </dgm:pt>
    <dgm:pt modelId="{616E0948-43CB-41CC-8FF2-0513B63AF7A4}" type="pres">
      <dgm:prSet presAssocID="{715EE8B5-D886-4B47-9511-6FB666ECF55C}" presName="childText" presStyleLbl="bgAcc1" presStyleIdx="2" presStyleCnt="3">
        <dgm:presLayoutVars>
          <dgm:bulletEnabled val="1"/>
        </dgm:presLayoutVars>
      </dgm:prSet>
      <dgm:spPr/>
      <dgm:t>
        <a:bodyPr/>
        <a:lstStyle/>
        <a:p>
          <a:endParaRPr lang="en-US"/>
        </a:p>
      </dgm:t>
    </dgm:pt>
  </dgm:ptLst>
  <dgm:cxnLst>
    <dgm:cxn modelId="{41749DF2-BD71-4F23-8A70-E963EEBDF331}" srcId="{D35AE3C3-4164-4607-A7C5-7CDB73AF712E}" destId="{715EE8B5-D886-4B47-9511-6FB666ECF55C}" srcOrd="0" destOrd="0" parTransId="{5D17078F-B145-48D2-BDC8-75802ECCD442}" sibTransId="{022D041F-C1EF-4D95-BE6C-0DB1EFE6AB55}"/>
    <dgm:cxn modelId="{679F4066-E72C-499E-BF1E-5213E9538D1A}" srcId="{FD90E2B4-B2A5-4665-89F4-B19DC235A4C2}" destId="{BC738823-8133-46D7-A5FD-CAE53ECEAB04}" srcOrd="0" destOrd="0" parTransId="{835CCA87-4E3A-4148-B98E-49A4B6B91ECF}" sibTransId="{7AB2DF54-8A0A-4988-804E-AC408AB7C687}"/>
    <dgm:cxn modelId="{510D47E0-B8BD-4058-A0B8-8D678B845064}" type="presOf" srcId="{D35AE3C3-4164-4607-A7C5-7CDB73AF712E}" destId="{8E887645-1643-4BFF-B619-F0BD5F7BA709}" srcOrd="0" destOrd="0" presId="urn:microsoft.com/office/officeart/2005/8/layout/hierarchy3"/>
    <dgm:cxn modelId="{05754768-DE0E-4391-866B-2ECF07745515}" type="presOf" srcId="{5D17078F-B145-48D2-BDC8-75802ECCD442}" destId="{A91508BE-ACC6-4F88-9335-077E1C247EF6}" srcOrd="0" destOrd="0" presId="urn:microsoft.com/office/officeart/2005/8/layout/hierarchy3"/>
    <dgm:cxn modelId="{250A77C8-0325-4708-9306-6FD84ED0B93C}" srcId="{A879FB40-7F32-474F-986D-3D3A822C13DB}" destId="{D35AE3C3-4164-4607-A7C5-7CDB73AF712E}" srcOrd="1" destOrd="0" parTransId="{63094726-DCEE-4E89-8AA2-52383233D821}" sibTransId="{C5FF9C6B-A021-4277-B766-30BFFE106DD1}"/>
    <dgm:cxn modelId="{14D12B6A-55CC-4E82-8E6E-752912717E98}" type="presOf" srcId="{BC738823-8133-46D7-A5FD-CAE53ECEAB04}" destId="{14386C22-2F2B-41C6-B632-63D99D5E5C95}" srcOrd="0" destOrd="0" presId="urn:microsoft.com/office/officeart/2005/8/layout/hierarchy3"/>
    <dgm:cxn modelId="{DDB30F3D-8E7C-4686-823D-9F844AC95D06}" type="presOf" srcId="{FD90E2B4-B2A5-4665-89F4-B19DC235A4C2}" destId="{70643762-1A46-4678-B478-0A032EF59DCB}" srcOrd="0" destOrd="0" presId="urn:microsoft.com/office/officeart/2005/8/layout/hierarchy3"/>
    <dgm:cxn modelId="{2D45392A-03C7-4A1C-A08A-FE046825A85E}" type="presOf" srcId="{3FAF4B05-802A-4D31-8405-F49BF5955E6F}" destId="{78AE1FF3-B49D-4091-8C39-B896218A7B0E}" srcOrd="0" destOrd="0" presId="urn:microsoft.com/office/officeart/2005/8/layout/hierarchy3"/>
    <dgm:cxn modelId="{3C3BD401-F7C8-4678-A20D-23633583FB23}" type="presOf" srcId="{D35AE3C3-4164-4607-A7C5-7CDB73AF712E}" destId="{0A09BBF7-D934-4B6A-999D-5DB509AED024}" srcOrd="1" destOrd="0" presId="urn:microsoft.com/office/officeart/2005/8/layout/hierarchy3"/>
    <dgm:cxn modelId="{FD8477CF-EAB6-418C-9A26-0DA321F400D7}" type="presOf" srcId="{835CCA87-4E3A-4148-B98E-49A4B6B91ECF}" destId="{59BD7A54-89C7-48F6-94C0-49F7BF79ED04}" srcOrd="0" destOrd="0" presId="urn:microsoft.com/office/officeart/2005/8/layout/hierarchy3"/>
    <dgm:cxn modelId="{E91E7AFD-85E6-448D-8D37-1DEB348B229F}" type="presOf" srcId="{FD90E2B4-B2A5-4665-89F4-B19DC235A4C2}" destId="{E3AB1E40-1A9B-4759-B016-0338C46042E8}" srcOrd="1" destOrd="0" presId="urn:microsoft.com/office/officeart/2005/8/layout/hierarchy3"/>
    <dgm:cxn modelId="{034D300C-6C36-4E98-8F02-A61E9C49C5EE}" type="presOf" srcId="{A879FB40-7F32-474F-986D-3D3A822C13DB}" destId="{C64CBC35-6A89-4F2D-A6C9-9A64E495391A}" srcOrd="0" destOrd="0" presId="urn:microsoft.com/office/officeart/2005/8/layout/hierarchy3"/>
    <dgm:cxn modelId="{9E508B2F-1F04-486D-B0DE-7B77B206D6CD}" srcId="{A879FB40-7F32-474F-986D-3D3A822C13DB}" destId="{FD90E2B4-B2A5-4665-89F4-B19DC235A4C2}" srcOrd="0" destOrd="0" parTransId="{09FCAE28-FFBA-4B5A-943C-E8F6F62BA658}" sibTransId="{1277586F-9F61-4A05-9784-345B1A396F08}"/>
    <dgm:cxn modelId="{3EA304E4-80F4-4C33-8A0D-4A152556C110}" type="presOf" srcId="{FD042F18-0925-4690-99FA-EB79EC563957}" destId="{1BB9EB16-15CA-433F-B132-CE17F19B8CB0}" srcOrd="0" destOrd="0" presId="urn:microsoft.com/office/officeart/2005/8/layout/hierarchy3"/>
    <dgm:cxn modelId="{B91E039F-F89C-4E93-A8B1-A44EF050C314}" type="presOf" srcId="{715EE8B5-D886-4B47-9511-6FB666ECF55C}" destId="{616E0948-43CB-41CC-8FF2-0513B63AF7A4}" srcOrd="0" destOrd="0" presId="urn:microsoft.com/office/officeart/2005/8/layout/hierarchy3"/>
    <dgm:cxn modelId="{14B63865-D3BE-4C8C-9122-0C8DBE30070A}" srcId="{FD90E2B4-B2A5-4665-89F4-B19DC235A4C2}" destId="{FD042F18-0925-4690-99FA-EB79EC563957}" srcOrd="1" destOrd="0" parTransId="{3FAF4B05-802A-4D31-8405-F49BF5955E6F}" sibTransId="{5422BBF5-F2A3-456F-94C8-44DAE0C1A814}"/>
    <dgm:cxn modelId="{C0F2EFC0-AB4B-4571-AECE-B93D093614BA}" type="presParOf" srcId="{C64CBC35-6A89-4F2D-A6C9-9A64E495391A}" destId="{6E688A48-A9FF-466B-A037-F1D2F8F07872}" srcOrd="0" destOrd="0" presId="urn:microsoft.com/office/officeart/2005/8/layout/hierarchy3"/>
    <dgm:cxn modelId="{B484A411-C4B0-4180-9E63-57DB51EE57E9}" type="presParOf" srcId="{6E688A48-A9FF-466B-A037-F1D2F8F07872}" destId="{9BB0330E-DFD0-40AB-AC17-D1DA170EF10B}" srcOrd="0" destOrd="0" presId="urn:microsoft.com/office/officeart/2005/8/layout/hierarchy3"/>
    <dgm:cxn modelId="{153983A9-6D10-4B76-B07F-6FECEA89A689}" type="presParOf" srcId="{9BB0330E-DFD0-40AB-AC17-D1DA170EF10B}" destId="{70643762-1A46-4678-B478-0A032EF59DCB}" srcOrd="0" destOrd="0" presId="urn:microsoft.com/office/officeart/2005/8/layout/hierarchy3"/>
    <dgm:cxn modelId="{6D538810-265F-456B-AE32-64FA78F29554}" type="presParOf" srcId="{9BB0330E-DFD0-40AB-AC17-D1DA170EF10B}" destId="{E3AB1E40-1A9B-4759-B016-0338C46042E8}" srcOrd="1" destOrd="0" presId="urn:microsoft.com/office/officeart/2005/8/layout/hierarchy3"/>
    <dgm:cxn modelId="{91DD4AF5-E2B8-4916-8D57-21D3B583AAF5}" type="presParOf" srcId="{6E688A48-A9FF-466B-A037-F1D2F8F07872}" destId="{977F17BC-360A-453B-8735-731EA1DFE5BC}" srcOrd="1" destOrd="0" presId="urn:microsoft.com/office/officeart/2005/8/layout/hierarchy3"/>
    <dgm:cxn modelId="{0D665C13-E877-4F77-AAAA-5ED1757B451E}" type="presParOf" srcId="{977F17BC-360A-453B-8735-731EA1DFE5BC}" destId="{59BD7A54-89C7-48F6-94C0-49F7BF79ED04}" srcOrd="0" destOrd="0" presId="urn:microsoft.com/office/officeart/2005/8/layout/hierarchy3"/>
    <dgm:cxn modelId="{6E996031-11DB-4170-95CD-24FD2405DEB0}" type="presParOf" srcId="{977F17BC-360A-453B-8735-731EA1DFE5BC}" destId="{14386C22-2F2B-41C6-B632-63D99D5E5C95}" srcOrd="1" destOrd="0" presId="urn:microsoft.com/office/officeart/2005/8/layout/hierarchy3"/>
    <dgm:cxn modelId="{A162AB4B-698D-45A1-AEE0-9137930E0F8A}" type="presParOf" srcId="{977F17BC-360A-453B-8735-731EA1DFE5BC}" destId="{78AE1FF3-B49D-4091-8C39-B896218A7B0E}" srcOrd="2" destOrd="0" presId="urn:microsoft.com/office/officeart/2005/8/layout/hierarchy3"/>
    <dgm:cxn modelId="{AE0E09EC-3210-4ED1-9CD3-ABCF95CBEAD2}" type="presParOf" srcId="{977F17BC-360A-453B-8735-731EA1DFE5BC}" destId="{1BB9EB16-15CA-433F-B132-CE17F19B8CB0}" srcOrd="3" destOrd="0" presId="urn:microsoft.com/office/officeart/2005/8/layout/hierarchy3"/>
    <dgm:cxn modelId="{CF85EFC7-0008-4D5D-B30F-02DD16EAE9E0}" type="presParOf" srcId="{C64CBC35-6A89-4F2D-A6C9-9A64E495391A}" destId="{E8647134-5BE5-4F97-A21E-87C6CD259CBD}" srcOrd="1" destOrd="0" presId="urn:microsoft.com/office/officeart/2005/8/layout/hierarchy3"/>
    <dgm:cxn modelId="{230B4812-1946-4925-8102-C2985378298B}" type="presParOf" srcId="{E8647134-5BE5-4F97-A21E-87C6CD259CBD}" destId="{B8870A7D-21A5-4767-BD17-4DA1AD43AF9A}" srcOrd="0" destOrd="0" presId="urn:microsoft.com/office/officeart/2005/8/layout/hierarchy3"/>
    <dgm:cxn modelId="{5133A7D0-07D7-4AE9-8F59-BFAB056A3F21}" type="presParOf" srcId="{B8870A7D-21A5-4767-BD17-4DA1AD43AF9A}" destId="{8E887645-1643-4BFF-B619-F0BD5F7BA709}" srcOrd="0" destOrd="0" presId="urn:microsoft.com/office/officeart/2005/8/layout/hierarchy3"/>
    <dgm:cxn modelId="{868B3B41-4B6D-441B-9824-63D9D5A04309}" type="presParOf" srcId="{B8870A7D-21A5-4767-BD17-4DA1AD43AF9A}" destId="{0A09BBF7-D934-4B6A-999D-5DB509AED024}" srcOrd="1" destOrd="0" presId="urn:microsoft.com/office/officeart/2005/8/layout/hierarchy3"/>
    <dgm:cxn modelId="{90F219AD-0554-426E-BDDC-9568D407B2DD}" type="presParOf" srcId="{E8647134-5BE5-4F97-A21E-87C6CD259CBD}" destId="{A651166D-C6A8-428F-9D67-B66C087F1243}" srcOrd="1" destOrd="0" presId="urn:microsoft.com/office/officeart/2005/8/layout/hierarchy3"/>
    <dgm:cxn modelId="{22486194-D2EE-4FF1-AC5C-FD425CE09D8D}" type="presParOf" srcId="{A651166D-C6A8-428F-9D67-B66C087F1243}" destId="{A91508BE-ACC6-4F88-9335-077E1C247EF6}" srcOrd="0" destOrd="0" presId="urn:microsoft.com/office/officeart/2005/8/layout/hierarchy3"/>
    <dgm:cxn modelId="{48322D66-B02D-4CBE-BBFB-2E3A4AFBDFF7}" type="presParOf" srcId="{A651166D-C6A8-428F-9D67-B66C087F1243}" destId="{616E0948-43CB-41CC-8FF2-0513B63AF7A4}" srcOrd="1"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79FB40-7F32-474F-986D-3D3A822C13DB}" type="doc">
      <dgm:prSet loTypeId="urn:microsoft.com/office/officeart/2005/8/layout/hierarchy3" loCatId="list" qsTypeId="urn:microsoft.com/office/officeart/2005/8/quickstyle/simple1" qsCatId="simple" csTypeId="urn:microsoft.com/office/officeart/2005/8/colors/accent3_2" csCatId="accent3" phldr="1"/>
      <dgm:spPr/>
      <dgm:t>
        <a:bodyPr/>
        <a:lstStyle/>
        <a:p>
          <a:endParaRPr lang="en-US"/>
        </a:p>
      </dgm:t>
    </dgm:pt>
    <dgm:pt modelId="{FD90E2B4-B2A5-4665-89F4-B19DC235A4C2}">
      <dgm:prSet phldrT="[Text]"/>
      <dgm:spPr/>
      <dgm:t>
        <a:bodyPr/>
        <a:lstStyle/>
        <a:p>
          <a:r>
            <a:rPr lang="en-US" dirty="0" smtClean="0"/>
            <a:t>Preventative repairs</a:t>
          </a:r>
        </a:p>
      </dgm:t>
    </dgm:pt>
    <dgm:pt modelId="{09FCAE28-FFBA-4B5A-943C-E8F6F62BA658}" type="parTrans" cxnId="{9E508B2F-1F04-486D-B0DE-7B77B206D6CD}">
      <dgm:prSet/>
      <dgm:spPr/>
      <dgm:t>
        <a:bodyPr/>
        <a:lstStyle/>
        <a:p>
          <a:endParaRPr lang="en-US"/>
        </a:p>
      </dgm:t>
    </dgm:pt>
    <dgm:pt modelId="{1277586F-9F61-4A05-9784-345B1A396F08}" type="sibTrans" cxnId="{9E508B2F-1F04-486D-B0DE-7B77B206D6CD}">
      <dgm:prSet/>
      <dgm:spPr/>
      <dgm:t>
        <a:bodyPr/>
        <a:lstStyle/>
        <a:p>
          <a:endParaRPr lang="en-US"/>
        </a:p>
      </dgm:t>
    </dgm:pt>
    <dgm:pt modelId="{BC738823-8133-46D7-A5FD-CAE53ECEAB04}">
      <dgm:prSet phldrT="[Text]"/>
      <dgm:spPr/>
      <dgm:t>
        <a:bodyPr/>
        <a:lstStyle/>
        <a:p>
          <a:r>
            <a:rPr lang="en-US" b="1" u="sng" dirty="0" smtClean="0"/>
            <a:t>What will be covered:</a:t>
          </a:r>
          <a:endParaRPr lang="en-US" b="0" u="none" dirty="0" smtClean="0"/>
        </a:p>
        <a:p>
          <a:r>
            <a:rPr lang="en-US" b="0" u="none" dirty="0" smtClean="0"/>
            <a:t>The remote housing maintenance service will visit every house in the next few months to see what need to be fixed.</a:t>
          </a:r>
        </a:p>
        <a:p>
          <a:r>
            <a:rPr lang="en-US" b="0" u="none" dirty="0" smtClean="0"/>
            <a:t>This will happen yearly from now on.</a:t>
          </a:r>
        </a:p>
        <a:p>
          <a:r>
            <a:rPr lang="en-US" b="0" u="none" dirty="0" smtClean="0"/>
            <a:t>This will happen so that housing can check for any issues with the house and fix them before they get worse, or make a plan for bigger jobs.</a:t>
          </a:r>
          <a:endParaRPr lang="en-US" b="1" u="sng" dirty="0" smtClean="0"/>
        </a:p>
      </dgm:t>
    </dgm:pt>
    <dgm:pt modelId="{835CCA87-4E3A-4148-B98E-49A4B6B91ECF}" type="parTrans" cxnId="{679F4066-E72C-499E-BF1E-5213E9538D1A}">
      <dgm:prSet/>
      <dgm:spPr/>
      <dgm:t>
        <a:bodyPr/>
        <a:lstStyle/>
        <a:p>
          <a:endParaRPr lang="en-US"/>
        </a:p>
      </dgm:t>
    </dgm:pt>
    <dgm:pt modelId="{7AB2DF54-8A0A-4988-804E-AC408AB7C687}" type="sibTrans" cxnId="{679F4066-E72C-499E-BF1E-5213E9538D1A}">
      <dgm:prSet/>
      <dgm:spPr/>
      <dgm:t>
        <a:bodyPr/>
        <a:lstStyle/>
        <a:p>
          <a:endParaRPr lang="en-US"/>
        </a:p>
      </dgm:t>
    </dgm:pt>
    <dgm:pt modelId="{FD042F18-0925-4690-99FA-EB79EC563957}">
      <dgm:prSet phldrT="[Text]"/>
      <dgm:spPr/>
      <dgm:t>
        <a:bodyPr/>
        <a:lstStyle/>
        <a:p>
          <a:r>
            <a:rPr lang="en-US" b="1" u="sng" dirty="0" smtClean="0"/>
            <a:t>How it will be delivered:</a:t>
          </a:r>
        </a:p>
        <a:p>
          <a:r>
            <a:rPr lang="en-US" dirty="0" smtClean="0"/>
            <a:t>Invite the Remote Housing Maintenance team to come along and explain the surveys they will do.</a:t>
          </a:r>
        </a:p>
        <a:p>
          <a:r>
            <a:rPr lang="en-US" dirty="0" smtClean="0"/>
            <a:t>Go through the sorts of things that tenants should be reporting to get fixed. Provide resources on how to report maintenance, what to look for and how to describe various issues.</a:t>
          </a:r>
        </a:p>
        <a:p>
          <a:r>
            <a:rPr lang="en-US" dirty="0" smtClean="0"/>
            <a:t>Demonstrate and teach some basic repairs that tenants can complete themselves.</a:t>
          </a:r>
          <a:endParaRPr lang="en-US" dirty="0"/>
        </a:p>
      </dgm:t>
    </dgm:pt>
    <dgm:pt modelId="{3FAF4B05-802A-4D31-8405-F49BF5955E6F}" type="parTrans" cxnId="{14B63865-D3BE-4C8C-9122-0C8DBE30070A}">
      <dgm:prSet/>
      <dgm:spPr/>
      <dgm:t>
        <a:bodyPr/>
        <a:lstStyle/>
        <a:p>
          <a:endParaRPr lang="en-US"/>
        </a:p>
      </dgm:t>
    </dgm:pt>
    <dgm:pt modelId="{5422BBF5-F2A3-456F-94C8-44DAE0C1A814}" type="sibTrans" cxnId="{14B63865-D3BE-4C8C-9122-0C8DBE30070A}">
      <dgm:prSet/>
      <dgm:spPr/>
      <dgm:t>
        <a:bodyPr/>
        <a:lstStyle/>
        <a:p>
          <a:endParaRPr lang="en-US"/>
        </a:p>
      </dgm:t>
    </dgm:pt>
    <dgm:pt modelId="{D35AE3C3-4164-4607-A7C5-7CDB73AF712E}">
      <dgm:prSet phldrT="[Text]"/>
      <dgm:spPr/>
      <dgm:t>
        <a:bodyPr/>
        <a:lstStyle/>
        <a:p>
          <a:r>
            <a:rPr lang="en-US" dirty="0" smtClean="0"/>
            <a:t>Maintenance</a:t>
          </a:r>
          <a:endParaRPr lang="en-US" dirty="0"/>
        </a:p>
      </dgm:t>
    </dgm:pt>
    <dgm:pt modelId="{63094726-DCEE-4E89-8AA2-52383233D821}" type="parTrans" cxnId="{250A77C8-0325-4708-9306-6FD84ED0B93C}">
      <dgm:prSet/>
      <dgm:spPr/>
      <dgm:t>
        <a:bodyPr/>
        <a:lstStyle/>
        <a:p>
          <a:endParaRPr lang="en-US"/>
        </a:p>
      </dgm:t>
    </dgm:pt>
    <dgm:pt modelId="{C5FF9C6B-A021-4277-B766-30BFFE106DD1}" type="sibTrans" cxnId="{250A77C8-0325-4708-9306-6FD84ED0B93C}">
      <dgm:prSet/>
      <dgm:spPr/>
      <dgm:t>
        <a:bodyPr/>
        <a:lstStyle/>
        <a:p>
          <a:endParaRPr lang="en-US"/>
        </a:p>
      </dgm:t>
    </dgm:pt>
    <dgm:pt modelId="{715EE8B5-D886-4B47-9511-6FB666ECF55C}">
      <dgm:prSet phldrT="[Text]"/>
      <dgm:spPr/>
      <dgm:t>
        <a:bodyPr/>
        <a:lstStyle/>
        <a:p>
          <a:r>
            <a:rPr lang="en-US" b="1" u="sng" dirty="0" smtClean="0"/>
            <a:t>What will be covered:</a:t>
          </a:r>
        </a:p>
        <a:p>
          <a:r>
            <a:rPr lang="en-US" dirty="0" smtClean="0"/>
            <a:t>Tenants need to let Housing know if their house needs repairs. Fixing broken things early can stop bigger problems from happening. It can also be cheaper which means more money for new houses or bigger jobs (like a new roof).</a:t>
          </a:r>
        </a:p>
        <a:p>
          <a:r>
            <a:rPr lang="en-US" dirty="0" smtClean="0"/>
            <a:t>Housing will </a:t>
          </a:r>
          <a:r>
            <a:rPr lang="en-US" dirty="0" err="1" smtClean="0"/>
            <a:t>organise</a:t>
          </a:r>
          <a:r>
            <a:rPr lang="en-US" dirty="0" smtClean="0"/>
            <a:t> someone to fix damaged or broken items.</a:t>
          </a:r>
        </a:p>
        <a:p>
          <a:r>
            <a:rPr lang="en-US" b="0" dirty="0" smtClean="0">
              <a:solidFill>
                <a:schemeClr val="tx1"/>
              </a:solidFill>
            </a:rPr>
            <a:t>Tenants can be taught some basic repairs they can do themselves. </a:t>
          </a:r>
          <a:endParaRPr lang="en-US" b="0" dirty="0">
            <a:solidFill>
              <a:schemeClr val="tx1"/>
            </a:solidFill>
          </a:endParaRPr>
        </a:p>
      </dgm:t>
    </dgm:pt>
    <dgm:pt modelId="{5D17078F-B145-48D2-BDC8-75802ECCD442}" type="parTrans" cxnId="{41749DF2-BD71-4F23-8A70-E963EEBDF331}">
      <dgm:prSet/>
      <dgm:spPr/>
      <dgm:t>
        <a:bodyPr/>
        <a:lstStyle/>
        <a:p>
          <a:endParaRPr lang="en-US"/>
        </a:p>
      </dgm:t>
    </dgm:pt>
    <dgm:pt modelId="{022D041F-C1EF-4D95-BE6C-0DB1EFE6AB55}" type="sibTrans" cxnId="{41749DF2-BD71-4F23-8A70-E963EEBDF331}">
      <dgm:prSet/>
      <dgm:spPr/>
      <dgm:t>
        <a:bodyPr/>
        <a:lstStyle/>
        <a:p>
          <a:endParaRPr lang="en-US"/>
        </a:p>
      </dgm:t>
    </dgm:pt>
    <dgm:pt modelId="{C64CBC35-6A89-4F2D-A6C9-9A64E495391A}" type="pres">
      <dgm:prSet presAssocID="{A879FB40-7F32-474F-986D-3D3A822C13DB}" presName="diagram" presStyleCnt="0">
        <dgm:presLayoutVars>
          <dgm:chPref val="1"/>
          <dgm:dir/>
          <dgm:animOne val="branch"/>
          <dgm:animLvl val="lvl"/>
          <dgm:resizeHandles/>
        </dgm:presLayoutVars>
      </dgm:prSet>
      <dgm:spPr/>
      <dgm:t>
        <a:bodyPr/>
        <a:lstStyle/>
        <a:p>
          <a:endParaRPr lang="en-US"/>
        </a:p>
      </dgm:t>
    </dgm:pt>
    <dgm:pt modelId="{6E688A48-A9FF-466B-A037-F1D2F8F07872}" type="pres">
      <dgm:prSet presAssocID="{FD90E2B4-B2A5-4665-89F4-B19DC235A4C2}" presName="root" presStyleCnt="0"/>
      <dgm:spPr/>
      <dgm:t>
        <a:bodyPr/>
        <a:lstStyle/>
        <a:p>
          <a:endParaRPr lang="en-US"/>
        </a:p>
      </dgm:t>
    </dgm:pt>
    <dgm:pt modelId="{9BB0330E-DFD0-40AB-AC17-D1DA170EF10B}" type="pres">
      <dgm:prSet presAssocID="{FD90E2B4-B2A5-4665-89F4-B19DC235A4C2}" presName="rootComposite" presStyleCnt="0"/>
      <dgm:spPr/>
      <dgm:t>
        <a:bodyPr/>
        <a:lstStyle/>
        <a:p>
          <a:endParaRPr lang="en-US"/>
        </a:p>
      </dgm:t>
    </dgm:pt>
    <dgm:pt modelId="{70643762-1A46-4678-B478-0A032EF59DCB}" type="pres">
      <dgm:prSet presAssocID="{FD90E2B4-B2A5-4665-89F4-B19DC235A4C2}" presName="rootText" presStyleLbl="node1" presStyleIdx="0" presStyleCnt="2" custLinFactNeighborX="12179" custLinFactNeighborY="1144"/>
      <dgm:spPr/>
      <dgm:t>
        <a:bodyPr/>
        <a:lstStyle/>
        <a:p>
          <a:endParaRPr lang="en-US"/>
        </a:p>
      </dgm:t>
    </dgm:pt>
    <dgm:pt modelId="{E3AB1E40-1A9B-4759-B016-0338C46042E8}" type="pres">
      <dgm:prSet presAssocID="{FD90E2B4-B2A5-4665-89F4-B19DC235A4C2}" presName="rootConnector" presStyleLbl="node1" presStyleIdx="0" presStyleCnt="2"/>
      <dgm:spPr/>
      <dgm:t>
        <a:bodyPr/>
        <a:lstStyle/>
        <a:p>
          <a:endParaRPr lang="en-US"/>
        </a:p>
      </dgm:t>
    </dgm:pt>
    <dgm:pt modelId="{977F17BC-360A-453B-8735-731EA1DFE5BC}" type="pres">
      <dgm:prSet presAssocID="{FD90E2B4-B2A5-4665-89F4-B19DC235A4C2}" presName="childShape" presStyleCnt="0"/>
      <dgm:spPr/>
      <dgm:t>
        <a:bodyPr/>
        <a:lstStyle/>
        <a:p>
          <a:endParaRPr lang="en-US"/>
        </a:p>
      </dgm:t>
    </dgm:pt>
    <dgm:pt modelId="{59BD7A54-89C7-48F6-94C0-49F7BF79ED04}" type="pres">
      <dgm:prSet presAssocID="{835CCA87-4E3A-4148-B98E-49A4B6B91ECF}" presName="Name13" presStyleLbl="parChTrans1D2" presStyleIdx="0" presStyleCnt="3"/>
      <dgm:spPr/>
      <dgm:t>
        <a:bodyPr/>
        <a:lstStyle/>
        <a:p>
          <a:endParaRPr lang="en-US"/>
        </a:p>
      </dgm:t>
    </dgm:pt>
    <dgm:pt modelId="{14386C22-2F2B-41C6-B632-63D99D5E5C95}" type="pres">
      <dgm:prSet presAssocID="{BC738823-8133-46D7-A5FD-CAE53ECEAB04}" presName="childText" presStyleLbl="bgAcc1" presStyleIdx="0" presStyleCnt="3" custScaleX="129027" custScaleY="128206" custLinFactNeighborX="10664" custLinFactNeighborY="7700">
        <dgm:presLayoutVars>
          <dgm:bulletEnabled val="1"/>
        </dgm:presLayoutVars>
      </dgm:prSet>
      <dgm:spPr/>
      <dgm:t>
        <a:bodyPr/>
        <a:lstStyle/>
        <a:p>
          <a:endParaRPr lang="en-US"/>
        </a:p>
      </dgm:t>
    </dgm:pt>
    <dgm:pt modelId="{78AE1FF3-B49D-4091-8C39-B896218A7B0E}" type="pres">
      <dgm:prSet presAssocID="{3FAF4B05-802A-4D31-8405-F49BF5955E6F}" presName="Name13" presStyleLbl="parChTrans1D2" presStyleIdx="1" presStyleCnt="3"/>
      <dgm:spPr/>
      <dgm:t>
        <a:bodyPr/>
        <a:lstStyle/>
        <a:p>
          <a:endParaRPr lang="en-US"/>
        </a:p>
      </dgm:t>
    </dgm:pt>
    <dgm:pt modelId="{1BB9EB16-15CA-433F-B132-CE17F19B8CB0}" type="pres">
      <dgm:prSet presAssocID="{FD042F18-0925-4690-99FA-EB79EC563957}" presName="childText" presStyleLbl="bgAcc1" presStyleIdx="1" presStyleCnt="3" custScaleX="309847" custScaleY="91821" custLinFactNeighborX="7851" custLinFactNeighborY="-2217">
        <dgm:presLayoutVars>
          <dgm:bulletEnabled val="1"/>
        </dgm:presLayoutVars>
      </dgm:prSet>
      <dgm:spPr/>
      <dgm:t>
        <a:bodyPr/>
        <a:lstStyle/>
        <a:p>
          <a:endParaRPr lang="en-US"/>
        </a:p>
      </dgm:t>
    </dgm:pt>
    <dgm:pt modelId="{E8647134-5BE5-4F97-A21E-87C6CD259CBD}" type="pres">
      <dgm:prSet presAssocID="{D35AE3C3-4164-4607-A7C5-7CDB73AF712E}" presName="root" presStyleCnt="0"/>
      <dgm:spPr/>
      <dgm:t>
        <a:bodyPr/>
        <a:lstStyle/>
        <a:p>
          <a:endParaRPr lang="en-US"/>
        </a:p>
      </dgm:t>
    </dgm:pt>
    <dgm:pt modelId="{B8870A7D-21A5-4767-BD17-4DA1AD43AF9A}" type="pres">
      <dgm:prSet presAssocID="{D35AE3C3-4164-4607-A7C5-7CDB73AF712E}" presName="rootComposite" presStyleCnt="0"/>
      <dgm:spPr/>
      <dgm:t>
        <a:bodyPr/>
        <a:lstStyle/>
        <a:p>
          <a:endParaRPr lang="en-US"/>
        </a:p>
      </dgm:t>
    </dgm:pt>
    <dgm:pt modelId="{8E887645-1643-4BFF-B619-F0BD5F7BA709}" type="pres">
      <dgm:prSet presAssocID="{D35AE3C3-4164-4607-A7C5-7CDB73AF712E}" presName="rootText" presStyleLbl="node1" presStyleIdx="1" presStyleCnt="2"/>
      <dgm:spPr/>
      <dgm:t>
        <a:bodyPr/>
        <a:lstStyle/>
        <a:p>
          <a:endParaRPr lang="en-US"/>
        </a:p>
      </dgm:t>
    </dgm:pt>
    <dgm:pt modelId="{0A09BBF7-D934-4B6A-999D-5DB509AED024}" type="pres">
      <dgm:prSet presAssocID="{D35AE3C3-4164-4607-A7C5-7CDB73AF712E}" presName="rootConnector" presStyleLbl="node1" presStyleIdx="1" presStyleCnt="2"/>
      <dgm:spPr/>
      <dgm:t>
        <a:bodyPr/>
        <a:lstStyle/>
        <a:p>
          <a:endParaRPr lang="en-US"/>
        </a:p>
      </dgm:t>
    </dgm:pt>
    <dgm:pt modelId="{A651166D-C6A8-428F-9D67-B66C087F1243}" type="pres">
      <dgm:prSet presAssocID="{D35AE3C3-4164-4607-A7C5-7CDB73AF712E}" presName="childShape" presStyleCnt="0"/>
      <dgm:spPr/>
      <dgm:t>
        <a:bodyPr/>
        <a:lstStyle/>
        <a:p>
          <a:endParaRPr lang="en-US"/>
        </a:p>
      </dgm:t>
    </dgm:pt>
    <dgm:pt modelId="{A91508BE-ACC6-4F88-9335-077E1C247EF6}" type="pres">
      <dgm:prSet presAssocID="{5D17078F-B145-48D2-BDC8-75802ECCD442}" presName="Name13" presStyleLbl="parChTrans1D2" presStyleIdx="2" presStyleCnt="3"/>
      <dgm:spPr/>
      <dgm:t>
        <a:bodyPr/>
        <a:lstStyle/>
        <a:p>
          <a:endParaRPr lang="en-US"/>
        </a:p>
      </dgm:t>
    </dgm:pt>
    <dgm:pt modelId="{616E0948-43CB-41CC-8FF2-0513B63AF7A4}" type="pres">
      <dgm:prSet presAssocID="{715EE8B5-D886-4B47-9511-6FB666ECF55C}" presName="childText" presStyleLbl="bgAcc1" presStyleIdx="2" presStyleCnt="3" custScaleX="131438" custScaleY="128187" custLinFactNeighborX="-7180" custLinFactNeighborY="6621">
        <dgm:presLayoutVars>
          <dgm:bulletEnabled val="1"/>
        </dgm:presLayoutVars>
      </dgm:prSet>
      <dgm:spPr/>
      <dgm:t>
        <a:bodyPr/>
        <a:lstStyle/>
        <a:p>
          <a:endParaRPr lang="en-US"/>
        </a:p>
      </dgm:t>
    </dgm:pt>
  </dgm:ptLst>
  <dgm:cxnLst>
    <dgm:cxn modelId="{41749DF2-BD71-4F23-8A70-E963EEBDF331}" srcId="{D35AE3C3-4164-4607-A7C5-7CDB73AF712E}" destId="{715EE8B5-D886-4B47-9511-6FB666ECF55C}" srcOrd="0" destOrd="0" parTransId="{5D17078F-B145-48D2-BDC8-75802ECCD442}" sibTransId="{022D041F-C1EF-4D95-BE6C-0DB1EFE6AB55}"/>
    <dgm:cxn modelId="{679F4066-E72C-499E-BF1E-5213E9538D1A}" srcId="{FD90E2B4-B2A5-4665-89F4-B19DC235A4C2}" destId="{BC738823-8133-46D7-A5FD-CAE53ECEAB04}" srcOrd="0" destOrd="0" parTransId="{835CCA87-4E3A-4148-B98E-49A4B6B91ECF}" sibTransId="{7AB2DF54-8A0A-4988-804E-AC408AB7C687}"/>
    <dgm:cxn modelId="{510D47E0-B8BD-4058-A0B8-8D678B845064}" type="presOf" srcId="{D35AE3C3-4164-4607-A7C5-7CDB73AF712E}" destId="{8E887645-1643-4BFF-B619-F0BD5F7BA709}" srcOrd="0" destOrd="0" presId="urn:microsoft.com/office/officeart/2005/8/layout/hierarchy3"/>
    <dgm:cxn modelId="{05754768-DE0E-4391-866B-2ECF07745515}" type="presOf" srcId="{5D17078F-B145-48D2-BDC8-75802ECCD442}" destId="{A91508BE-ACC6-4F88-9335-077E1C247EF6}" srcOrd="0" destOrd="0" presId="urn:microsoft.com/office/officeart/2005/8/layout/hierarchy3"/>
    <dgm:cxn modelId="{250A77C8-0325-4708-9306-6FD84ED0B93C}" srcId="{A879FB40-7F32-474F-986D-3D3A822C13DB}" destId="{D35AE3C3-4164-4607-A7C5-7CDB73AF712E}" srcOrd="1" destOrd="0" parTransId="{63094726-DCEE-4E89-8AA2-52383233D821}" sibTransId="{C5FF9C6B-A021-4277-B766-30BFFE106DD1}"/>
    <dgm:cxn modelId="{14D12B6A-55CC-4E82-8E6E-752912717E98}" type="presOf" srcId="{BC738823-8133-46D7-A5FD-CAE53ECEAB04}" destId="{14386C22-2F2B-41C6-B632-63D99D5E5C95}" srcOrd="0" destOrd="0" presId="urn:microsoft.com/office/officeart/2005/8/layout/hierarchy3"/>
    <dgm:cxn modelId="{DDB30F3D-8E7C-4686-823D-9F844AC95D06}" type="presOf" srcId="{FD90E2B4-B2A5-4665-89F4-B19DC235A4C2}" destId="{70643762-1A46-4678-B478-0A032EF59DCB}" srcOrd="0" destOrd="0" presId="urn:microsoft.com/office/officeart/2005/8/layout/hierarchy3"/>
    <dgm:cxn modelId="{2D45392A-03C7-4A1C-A08A-FE046825A85E}" type="presOf" srcId="{3FAF4B05-802A-4D31-8405-F49BF5955E6F}" destId="{78AE1FF3-B49D-4091-8C39-B896218A7B0E}" srcOrd="0" destOrd="0" presId="urn:microsoft.com/office/officeart/2005/8/layout/hierarchy3"/>
    <dgm:cxn modelId="{3C3BD401-F7C8-4678-A20D-23633583FB23}" type="presOf" srcId="{D35AE3C3-4164-4607-A7C5-7CDB73AF712E}" destId="{0A09BBF7-D934-4B6A-999D-5DB509AED024}" srcOrd="1" destOrd="0" presId="urn:microsoft.com/office/officeart/2005/8/layout/hierarchy3"/>
    <dgm:cxn modelId="{FD8477CF-EAB6-418C-9A26-0DA321F400D7}" type="presOf" srcId="{835CCA87-4E3A-4148-B98E-49A4B6B91ECF}" destId="{59BD7A54-89C7-48F6-94C0-49F7BF79ED04}" srcOrd="0" destOrd="0" presId="urn:microsoft.com/office/officeart/2005/8/layout/hierarchy3"/>
    <dgm:cxn modelId="{E91E7AFD-85E6-448D-8D37-1DEB348B229F}" type="presOf" srcId="{FD90E2B4-B2A5-4665-89F4-B19DC235A4C2}" destId="{E3AB1E40-1A9B-4759-B016-0338C46042E8}" srcOrd="1" destOrd="0" presId="urn:microsoft.com/office/officeart/2005/8/layout/hierarchy3"/>
    <dgm:cxn modelId="{034D300C-6C36-4E98-8F02-A61E9C49C5EE}" type="presOf" srcId="{A879FB40-7F32-474F-986D-3D3A822C13DB}" destId="{C64CBC35-6A89-4F2D-A6C9-9A64E495391A}" srcOrd="0" destOrd="0" presId="urn:microsoft.com/office/officeart/2005/8/layout/hierarchy3"/>
    <dgm:cxn modelId="{9E508B2F-1F04-486D-B0DE-7B77B206D6CD}" srcId="{A879FB40-7F32-474F-986D-3D3A822C13DB}" destId="{FD90E2B4-B2A5-4665-89F4-B19DC235A4C2}" srcOrd="0" destOrd="0" parTransId="{09FCAE28-FFBA-4B5A-943C-E8F6F62BA658}" sibTransId="{1277586F-9F61-4A05-9784-345B1A396F08}"/>
    <dgm:cxn modelId="{3EA304E4-80F4-4C33-8A0D-4A152556C110}" type="presOf" srcId="{FD042F18-0925-4690-99FA-EB79EC563957}" destId="{1BB9EB16-15CA-433F-B132-CE17F19B8CB0}" srcOrd="0" destOrd="0" presId="urn:microsoft.com/office/officeart/2005/8/layout/hierarchy3"/>
    <dgm:cxn modelId="{B91E039F-F89C-4E93-A8B1-A44EF050C314}" type="presOf" srcId="{715EE8B5-D886-4B47-9511-6FB666ECF55C}" destId="{616E0948-43CB-41CC-8FF2-0513B63AF7A4}" srcOrd="0" destOrd="0" presId="urn:microsoft.com/office/officeart/2005/8/layout/hierarchy3"/>
    <dgm:cxn modelId="{14B63865-D3BE-4C8C-9122-0C8DBE30070A}" srcId="{FD90E2B4-B2A5-4665-89F4-B19DC235A4C2}" destId="{FD042F18-0925-4690-99FA-EB79EC563957}" srcOrd="1" destOrd="0" parTransId="{3FAF4B05-802A-4D31-8405-F49BF5955E6F}" sibTransId="{5422BBF5-F2A3-456F-94C8-44DAE0C1A814}"/>
    <dgm:cxn modelId="{C0F2EFC0-AB4B-4571-AECE-B93D093614BA}" type="presParOf" srcId="{C64CBC35-6A89-4F2D-A6C9-9A64E495391A}" destId="{6E688A48-A9FF-466B-A037-F1D2F8F07872}" srcOrd="0" destOrd="0" presId="urn:microsoft.com/office/officeart/2005/8/layout/hierarchy3"/>
    <dgm:cxn modelId="{B484A411-C4B0-4180-9E63-57DB51EE57E9}" type="presParOf" srcId="{6E688A48-A9FF-466B-A037-F1D2F8F07872}" destId="{9BB0330E-DFD0-40AB-AC17-D1DA170EF10B}" srcOrd="0" destOrd="0" presId="urn:microsoft.com/office/officeart/2005/8/layout/hierarchy3"/>
    <dgm:cxn modelId="{153983A9-6D10-4B76-B07F-6FECEA89A689}" type="presParOf" srcId="{9BB0330E-DFD0-40AB-AC17-D1DA170EF10B}" destId="{70643762-1A46-4678-B478-0A032EF59DCB}" srcOrd="0" destOrd="0" presId="urn:microsoft.com/office/officeart/2005/8/layout/hierarchy3"/>
    <dgm:cxn modelId="{6D538810-265F-456B-AE32-64FA78F29554}" type="presParOf" srcId="{9BB0330E-DFD0-40AB-AC17-D1DA170EF10B}" destId="{E3AB1E40-1A9B-4759-B016-0338C46042E8}" srcOrd="1" destOrd="0" presId="urn:microsoft.com/office/officeart/2005/8/layout/hierarchy3"/>
    <dgm:cxn modelId="{91DD4AF5-E2B8-4916-8D57-21D3B583AAF5}" type="presParOf" srcId="{6E688A48-A9FF-466B-A037-F1D2F8F07872}" destId="{977F17BC-360A-453B-8735-731EA1DFE5BC}" srcOrd="1" destOrd="0" presId="urn:microsoft.com/office/officeart/2005/8/layout/hierarchy3"/>
    <dgm:cxn modelId="{0D665C13-E877-4F77-AAAA-5ED1757B451E}" type="presParOf" srcId="{977F17BC-360A-453B-8735-731EA1DFE5BC}" destId="{59BD7A54-89C7-48F6-94C0-49F7BF79ED04}" srcOrd="0" destOrd="0" presId="urn:microsoft.com/office/officeart/2005/8/layout/hierarchy3"/>
    <dgm:cxn modelId="{6E996031-11DB-4170-95CD-24FD2405DEB0}" type="presParOf" srcId="{977F17BC-360A-453B-8735-731EA1DFE5BC}" destId="{14386C22-2F2B-41C6-B632-63D99D5E5C95}" srcOrd="1" destOrd="0" presId="urn:microsoft.com/office/officeart/2005/8/layout/hierarchy3"/>
    <dgm:cxn modelId="{A162AB4B-698D-45A1-AEE0-9137930E0F8A}" type="presParOf" srcId="{977F17BC-360A-453B-8735-731EA1DFE5BC}" destId="{78AE1FF3-B49D-4091-8C39-B896218A7B0E}" srcOrd="2" destOrd="0" presId="urn:microsoft.com/office/officeart/2005/8/layout/hierarchy3"/>
    <dgm:cxn modelId="{AE0E09EC-3210-4ED1-9CD3-ABCF95CBEAD2}" type="presParOf" srcId="{977F17BC-360A-453B-8735-731EA1DFE5BC}" destId="{1BB9EB16-15CA-433F-B132-CE17F19B8CB0}" srcOrd="3" destOrd="0" presId="urn:microsoft.com/office/officeart/2005/8/layout/hierarchy3"/>
    <dgm:cxn modelId="{CF85EFC7-0008-4D5D-B30F-02DD16EAE9E0}" type="presParOf" srcId="{C64CBC35-6A89-4F2D-A6C9-9A64E495391A}" destId="{E8647134-5BE5-4F97-A21E-87C6CD259CBD}" srcOrd="1" destOrd="0" presId="urn:microsoft.com/office/officeart/2005/8/layout/hierarchy3"/>
    <dgm:cxn modelId="{230B4812-1946-4925-8102-C2985378298B}" type="presParOf" srcId="{E8647134-5BE5-4F97-A21E-87C6CD259CBD}" destId="{B8870A7D-21A5-4767-BD17-4DA1AD43AF9A}" srcOrd="0" destOrd="0" presId="urn:microsoft.com/office/officeart/2005/8/layout/hierarchy3"/>
    <dgm:cxn modelId="{5133A7D0-07D7-4AE9-8F59-BFAB056A3F21}" type="presParOf" srcId="{B8870A7D-21A5-4767-BD17-4DA1AD43AF9A}" destId="{8E887645-1643-4BFF-B619-F0BD5F7BA709}" srcOrd="0" destOrd="0" presId="urn:microsoft.com/office/officeart/2005/8/layout/hierarchy3"/>
    <dgm:cxn modelId="{868B3B41-4B6D-441B-9824-63D9D5A04309}" type="presParOf" srcId="{B8870A7D-21A5-4767-BD17-4DA1AD43AF9A}" destId="{0A09BBF7-D934-4B6A-999D-5DB509AED024}" srcOrd="1" destOrd="0" presId="urn:microsoft.com/office/officeart/2005/8/layout/hierarchy3"/>
    <dgm:cxn modelId="{90F219AD-0554-426E-BDDC-9568D407B2DD}" type="presParOf" srcId="{E8647134-5BE5-4F97-A21E-87C6CD259CBD}" destId="{A651166D-C6A8-428F-9D67-B66C087F1243}" srcOrd="1" destOrd="0" presId="urn:microsoft.com/office/officeart/2005/8/layout/hierarchy3"/>
    <dgm:cxn modelId="{22486194-D2EE-4FF1-AC5C-FD425CE09D8D}" type="presParOf" srcId="{A651166D-C6A8-428F-9D67-B66C087F1243}" destId="{A91508BE-ACC6-4F88-9335-077E1C247EF6}" srcOrd="0" destOrd="0" presId="urn:microsoft.com/office/officeart/2005/8/layout/hierarchy3"/>
    <dgm:cxn modelId="{48322D66-B02D-4CBE-BBFB-2E3A4AFBDFF7}" type="presParOf" srcId="{A651166D-C6A8-428F-9D67-B66C087F1243}" destId="{616E0948-43CB-41CC-8FF2-0513B63AF7A4}" srcOrd="1"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79FB40-7F32-474F-986D-3D3A822C13D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D90E2B4-B2A5-4665-89F4-B19DC235A4C2}">
      <dgm:prSet phldrT="[Text]"/>
      <dgm:spPr>
        <a:solidFill>
          <a:schemeClr val="accent2"/>
        </a:solidFill>
        <a:ln>
          <a:solidFill>
            <a:schemeClr val="accent2"/>
          </a:solidFill>
        </a:ln>
      </dgm:spPr>
      <dgm:t>
        <a:bodyPr/>
        <a:lstStyle/>
        <a:p>
          <a:r>
            <a:rPr lang="en-US" dirty="0" smtClean="0"/>
            <a:t>Rent</a:t>
          </a:r>
          <a:endParaRPr lang="en-US" dirty="0"/>
        </a:p>
      </dgm:t>
    </dgm:pt>
    <dgm:pt modelId="{09FCAE28-FFBA-4B5A-943C-E8F6F62BA658}" type="parTrans" cxnId="{9E508B2F-1F04-486D-B0DE-7B77B206D6CD}">
      <dgm:prSet/>
      <dgm:spPr/>
      <dgm:t>
        <a:bodyPr/>
        <a:lstStyle/>
        <a:p>
          <a:endParaRPr lang="en-US"/>
        </a:p>
      </dgm:t>
    </dgm:pt>
    <dgm:pt modelId="{1277586F-9F61-4A05-9784-345B1A396F08}" type="sibTrans" cxnId="{9E508B2F-1F04-486D-B0DE-7B77B206D6CD}">
      <dgm:prSet/>
      <dgm:spPr/>
      <dgm:t>
        <a:bodyPr/>
        <a:lstStyle/>
        <a:p>
          <a:endParaRPr lang="en-US"/>
        </a:p>
      </dgm:t>
    </dgm:pt>
    <dgm:pt modelId="{BC738823-8133-46D7-A5FD-CAE53ECEAB04}">
      <dgm:prSet phldrT="[Text]" custT="1"/>
      <dgm:spPr>
        <a:ln>
          <a:solidFill>
            <a:schemeClr val="accent2"/>
          </a:solidFill>
        </a:ln>
      </dgm:spPr>
      <dgm:t>
        <a:bodyPr/>
        <a:lstStyle/>
        <a:p>
          <a:r>
            <a:rPr lang="en-US" sz="1000" b="1" u="sng" dirty="0" smtClean="0"/>
            <a:t>What will be covered:</a:t>
          </a:r>
        </a:p>
        <a:p>
          <a:r>
            <a:rPr lang="en-US" sz="1000" b="0" u="none" dirty="0" smtClean="0"/>
            <a:t>You must pay rent for your house. </a:t>
          </a:r>
        </a:p>
        <a:p>
          <a:r>
            <a:rPr lang="en-US" sz="1000" b="0" u="none" dirty="0" smtClean="0"/>
            <a:t>The amount of rent you pay will be changing soon (September). </a:t>
          </a:r>
          <a:r>
            <a:rPr lang="en-US" sz="1000" b="1" u="none" dirty="0" smtClean="0"/>
            <a:t>From September 2022, you will be charged rent based on how big your house is ($70 per room).</a:t>
          </a:r>
        </a:p>
        <a:p>
          <a:r>
            <a:rPr lang="en-US" sz="1000" b="0" u="none" dirty="0" smtClean="0"/>
            <a:t>Housing will talk with you more before this change happens.</a:t>
          </a:r>
        </a:p>
        <a:p>
          <a:r>
            <a:rPr lang="en-US" sz="1000" b="0" u="none" dirty="0" smtClean="0"/>
            <a:t>If you can’t pay your rent talk to Housing as soon as possible – or else you will get a debt.</a:t>
          </a:r>
        </a:p>
        <a:p>
          <a:r>
            <a:rPr lang="en-US" sz="1000" b="0" u="none" dirty="0" smtClean="0"/>
            <a:t>Housing will help you set up deductions for your rent to be paid automatically.</a:t>
          </a:r>
        </a:p>
      </dgm:t>
    </dgm:pt>
    <dgm:pt modelId="{835CCA87-4E3A-4148-B98E-49A4B6B91ECF}" type="parTrans" cxnId="{679F4066-E72C-499E-BF1E-5213E9538D1A}">
      <dgm:prSet/>
      <dgm:spPr>
        <a:ln>
          <a:solidFill>
            <a:schemeClr val="accent2"/>
          </a:solidFill>
        </a:ln>
      </dgm:spPr>
      <dgm:t>
        <a:bodyPr/>
        <a:lstStyle/>
        <a:p>
          <a:endParaRPr lang="en-US"/>
        </a:p>
      </dgm:t>
    </dgm:pt>
    <dgm:pt modelId="{7AB2DF54-8A0A-4988-804E-AC408AB7C687}" type="sibTrans" cxnId="{679F4066-E72C-499E-BF1E-5213E9538D1A}">
      <dgm:prSet/>
      <dgm:spPr/>
      <dgm:t>
        <a:bodyPr/>
        <a:lstStyle/>
        <a:p>
          <a:endParaRPr lang="en-US"/>
        </a:p>
      </dgm:t>
    </dgm:pt>
    <dgm:pt modelId="{FD042F18-0925-4690-99FA-EB79EC563957}">
      <dgm:prSet phldrT="[Text]" custT="1"/>
      <dgm:spPr>
        <a:ln>
          <a:solidFill>
            <a:schemeClr val="accent2"/>
          </a:solidFill>
        </a:ln>
      </dgm:spPr>
      <dgm:t>
        <a:bodyPr/>
        <a:lstStyle/>
        <a:p>
          <a:r>
            <a:rPr lang="en-US" sz="1000" b="1" u="sng" dirty="0" smtClean="0"/>
            <a:t>How it will be delivered:</a:t>
          </a:r>
          <a:endParaRPr lang="en-US" sz="1000" b="0" u="none" dirty="0" smtClean="0"/>
        </a:p>
        <a:p>
          <a:r>
            <a:rPr lang="en-US" sz="1000" b="0" u="none" dirty="0" smtClean="0"/>
            <a:t>Present information relating to rent including changes to the rent model </a:t>
          </a:r>
          <a:r>
            <a:rPr lang="en-US" sz="1000" b="1" u="sng" dirty="0" smtClean="0">
              <a:solidFill>
                <a:srgbClr val="000000"/>
              </a:solidFill>
            </a:rPr>
            <a:t>which will happen in September 2022.</a:t>
          </a:r>
        </a:p>
        <a:p>
          <a:r>
            <a:rPr lang="en-US" sz="1000" b="0" u="none" dirty="0" smtClean="0"/>
            <a:t>Ask tenants to list of essential things that money is needed for. Ask them to divide them into things that are most important and less important.</a:t>
          </a:r>
        </a:p>
        <a:p>
          <a:r>
            <a:rPr lang="en-US" sz="1000" b="0" u="none" dirty="0" smtClean="0"/>
            <a:t>Discuss ideas for saving money.</a:t>
          </a:r>
        </a:p>
        <a:p>
          <a:r>
            <a:rPr lang="en-US" sz="1000" b="0" u="none" dirty="0" smtClean="0"/>
            <a:t>Link people with assistance if they are having money problems.</a:t>
          </a:r>
          <a:endParaRPr lang="en-US" sz="1000" b="1" u="sng" dirty="0" smtClean="0"/>
        </a:p>
      </dgm:t>
    </dgm:pt>
    <dgm:pt modelId="{3FAF4B05-802A-4D31-8405-F49BF5955E6F}" type="parTrans" cxnId="{14B63865-D3BE-4C8C-9122-0C8DBE30070A}">
      <dgm:prSet/>
      <dgm:spPr>
        <a:ln>
          <a:solidFill>
            <a:schemeClr val="accent2"/>
          </a:solidFill>
        </a:ln>
      </dgm:spPr>
      <dgm:t>
        <a:bodyPr/>
        <a:lstStyle/>
        <a:p>
          <a:endParaRPr lang="en-US"/>
        </a:p>
      </dgm:t>
    </dgm:pt>
    <dgm:pt modelId="{5422BBF5-F2A3-456F-94C8-44DAE0C1A814}" type="sibTrans" cxnId="{14B63865-D3BE-4C8C-9122-0C8DBE30070A}">
      <dgm:prSet/>
      <dgm:spPr/>
      <dgm:t>
        <a:bodyPr/>
        <a:lstStyle/>
        <a:p>
          <a:endParaRPr lang="en-US"/>
        </a:p>
      </dgm:t>
    </dgm:pt>
    <dgm:pt modelId="{D35AE3C3-4164-4607-A7C5-7CDB73AF712E}">
      <dgm:prSet phldrT="[Text]"/>
      <dgm:spPr>
        <a:solidFill>
          <a:schemeClr val="accent2"/>
        </a:solidFill>
        <a:ln>
          <a:solidFill>
            <a:schemeClr val="accent2"/>
          </a:solidFill>
        </a:ln>
      </dgm:spPr>
      <dgm:t>
        <a:bodyPr/>
        <a:lstStyle/>
        <a:p>
          <a:r>
            <a:rPr lang="en-US" dirty="0" smtClean="0"/>
            <a:t>Managing your Money</a:t>
          </a:r>
        </a:p>
      </dgm:t>
    </dgm:pt>
    <dgm:pt modelId="{63094726-DCEE-4E89-8AA2-52383233D821}" type="parTrans" cxnId="{250A77C8-0325-4708-9306-6FD84ED0B93C}">
      <dgm:prSet/>
      <dgm:spPr/>
      <dgm:t>
        <a:bodyPr/>
        <a:lstStyle/>
        <a:p>
          <a:endParaRPr lang="en-US"/>
        </a:p>
      </dgm:t>
    </dgm:pt>
    <dgm:pt modelId="{C5FF9C6B-A021-4277-B766-30BFFE106DD1}" type="sibTrans" cxnId="{250A77C8-0325-4708-9306-6FD84ED0B93C}">
      <dgm:prSet/>
      <dgm:spPr/>
      <dgm:t>
        <a:bodyPr/>
        <a:lstStyle/>
        <a:p>
          <a:endParaRPr lang="en-US"/>
        </a:p>
      </dgm:t>
    </dgm:pt>
    <dgm:pt modelId="{715EE8B5-D886-4B47-9511-6FB666ECF55C}">
      <dgm:prSet phldrT="[Text]" custT="1"/>
      <dgm:spPr>
        <a:ln>
          <a:solidFill>
            <a:schemeClr val="accent2"/>
          </a:solidFill>
        </a:ln>
      </dgm:spPr>
      <dgm:t>
        <a:bodyPr/>
        <a:lstStyle/>
        <a:p>
          <a:r>
            <a:rPr lang="en-US" sz="1000" b="1" u="sng" dirty="0" smtClean="0"/>
            <a:t>What will be covered:</a:t>
          </a:r>
        </a:p>
        <a:p>
          <a:r>
            <a:rPr lang="en-US" sz="1000" b="0" u="none" dirty="0" smtClean="0"/>
            <a:t>Household costs should be shared between everyone living in a house.</a:t>
          </a:r>
        </a:p>
        <a:p>
          <a:r>
            <a:rPr lang="en-US" sz="1000" b="0" u="none" dirty="0" smtClean="0"/>
            <a:t>What is money needed for? What are essential items and what are ‘extra or nice to have’ items?</a:t>
          </a:r>
        </a:p>
        <a:p>
          <a:r>
            <a:rPr lang="en-US" sz="1000" b="0" u="none" dirty="0" smtClean="0"/>
            <a:t>There are different ways to save money.</a:t>
          </a:r>
        </a:p>
      </dgm:t>
    </dgm:pt>
    <dgm:pt modelId="{5D17078F-B145-48D2-BDC8-75802ECCD442}" type="parTrans" cxnId="{41749DF2-BD71-4F23-8A70-E963EEBDF331}">
      <dgm:prSet/>
      <dgm:spPr>
        <a:ln>
          <a:solidFill>
            <a:schemeClr val="accent2"/>
          </a:solidFill>
        </a:ln>
      </dgm:spPr>
      <dgm:t>
        <a:bodyPr/>
        <a:lstStyle/>
        <a:p>
          <a:endParaRPr lang="en-US"/>
        </a:p>
      </dgm:t>
    </dgm:pt>
    <dgm:pt modelId="{022D041F-C1EF-4D95-BE6C-0DB1EFE6AB55}" type="sibTrans" cxnId="{41749DF2-BD71-4F23-8A70-E963EEBDF331}">
      <dgm:prSet/>
      <dgm:spPr/>
      <dgm:t>
        <a:bodyPr/>
        <a:lstStyle/>
        <a:p>
          <a:endParaRPr lang="en-US"/>
        </a:p>
      </dgm:t>
    </dgm:pt>
    <dgm:pt modelId="{C64CBC35-6A89-4F2D-A6C9-9A64E495391A}" type="pres">
      <dgm:prSet presAssocID="{A879FB40-7F32-474F-986D-3D3A822C13DB}" presName="diagram" presStyleCnt="0">
        <dgm:presLayoutVars>
          <dgm:chPref val="1"/>
          <dgm:dir/>
          <dgm:animOne val="branch"/>
          <dgm:animLvl val="lvl"/>
          <dgm:resizeHandles/>
        </dgm:presLayoutVars>
      </dgm:prSet>
      <dgm:spPr/>
      <dgm:t>
        <a:bodyPr/>
        <a:lstStyle/>
        <a:p>
          <a:endParaRPr lang="en-US"/>
        </a:p>
      </dgm:t>
    </dgm:pt>
    <dgm:pt modelId="{6E688A48-A9FF-466B-A037-F1D2F8F07872}" type="pres">
      <dgm:prSet presAssocID="{FD90E2B4-B2A5-4665-89F4-B19DC235A4C2}" presName="root" presStyleCnt="0"/>
      <dgm:spPr/>
    </dgm:pt>
    <dgm:pt modelId="{9BB0330E-DFD0-40AB-AC17-D1DA170EF10B}" type="pres">
      <dgm:prSet presAssocID="{FD90E2B4-B2A5-4665-89F4-B19DC235A4C2}" presName="rootComposite" presStyleCnt="0"/>
      <dgm:spPr/>
    </dgm:pt>
    <dgm:pt modelId="{70643762-1A46-4678-B478-0A032EF59DCB}" type="pres">
      <dgm:prSet presAssocID="{FD90E2B4-B2A5-4665-89F4-B19DC235A4C2}" presName="rootText" presStyleLbl="node1" presStyleIdx="0" presStyleCnt="2" custLinFactNeighborX="-946" custLinFactNeighborY="-280"/>
      <dgm:spPr/>
      <dgm:t>
        <a:bodyPr/>
        <a:lstStyle/>
        <a:p>
          <a:endParaRPr lang="en-US"/>
        </a:p>
      </dgm:t>
    </dgm:pt>
    <dgm:pt modelId="{E3AB1E40-1A9B-4759-B016-0338C46042E8}" type="pres">
      <dgm:prSet presAssocID="{FD90E2B4-B2A5-4665-89F4-B19DC235A4C2}" presName="rootConnector" presStyleLbl="node1" presStyleIdx="0" presStyleCnt="2"/>
      <dgm:spPr/>
      <dgm:t>
        <a:bodyPr/>
        <a:lstStyle/>
        <a:p>
          <a:endParaRPr lang="en-US"/>
        </a:p>
      </dgm:t>
    </dgm:pt>
    <dgm:pt modelId="{977F17BC-360A-453B-8735-731EA1DFE5BC}" type="pres">
      <dgm:prSet presAssocID="{FD90E2B4-B2A5-4665-89F4-B19DC235A4C2}" presName="childShape" presStyleCnt="0"/>
      <dgm:spPr/>
    </dgm:pt>
    <dgm:pt modelId="{59BD7A54-89C7-48F6-94C0-49F7BF79ED04}" type="pres">
      <dgm:prSet presAssocID="{835CCA87-4E3A-4148-B98E-49A4B6B91ECF}" presName="Name13" presStyleLbl="parChTrans1D2" presStyleIdx="0" presStyleCnt="3"/>
      <dgm:spPr/>
      <dgm:t>
        <a:bodyPr/>
        <a:lstStyle/>
        <a:p>
          <a:endParaRPr lang="en-US"/>
        </a:p>
      </dgm:t>
    </dgm:pt>
    <dgm:pt modelId="{14386C22-2F2B-41C6-B632-63D99D5E5C95}" type="pres">
      <dgm:prSet presAssocID="{BC738823-8133-46D7-A5FD-CAE53ECEAB04}" presName="childText" presStyleLbl="bgAcc1" presStyleIdx="0" presStyleCnt="3" custScaleX="160045" custScaleY="160075" custLinFactNeighborY="634">
        <dgm:presLayoutVars>
          <dgm:bulletEnabled val="1"/>
        </dgm:presLayoutVars>
      </dgm:prSet>
      <dgm:spPr/>
      <dgm:t>
        <a:bodyPr/>
        <a:lstStyle/>
        <a:p>
          <a:endParaRPr lang="en-US"/>
        </a:p>
      </dgm:t>
    </dgm:pt>
    <dgm:pt modelId="{78AE1FF3-B49D-4091-8C39-B896218A7B0E}" type="pres">
      <dgm:prSet presAssocID="{3FAF4B05-802A-4D31-8405-F49BF5955E6F}" presName="Name13" presStyleLbl="parChTrans1D2" presStyleIdx="1" presStyleCnt="3"/>
      <dgm:spPr/>
      <dgm:t>
        <a:bodyPr/>
        <a:lstStyle/>
        <a:p>
          <a:endParaRPr lang="en-US"/>
        </a:p>
      </dgm:t>
    </dgm:pt>
    <dgm:pt modelId="{1BB9EB16-15CA-433F-B132-CE17F19B8CB0}" type="pres">
      <dgm:prSet presAssocID="{FD042F18-0925-4690-99FA-EB79EC563957}" presName="childText" presStyleLbl="bgAcc1" presStyleIdx="1" presStyleCnt="3" custScaleX="301507" custLinFactNeighborX="-10210" custLinFactNeighborY="-5601">
        <dgm:presLayoutVars>
          <dgm:bulletEnabled val="1"/>
        </dgm:presLayoutVars>
      </dgm:prSet>
      <dgm:spPr/>
      <dgm:t>
        <a:bodyPr/>
        <a:lstStyle/>
        <a:p>
          <a:endParaRPr lang="en-US"/>
        </a:p>
      </dgm:t>
    </dgm:pt>
    <dgm:pt modelId="{E8647134-5BE5-4F97-A21E-87C6CD259CBD}" type="pres">
      <dgm:prSet presAssocID="{D35AE3C3-4164-4607-A7C5-7CDB73AF712E}" presName="root" presStyleCnt="0"/>
      <dgm:spPr/>
    </dgm:pt>
    <dgm:pt modelId="{B8870A7D-21A5-4767-BD17-4DA1AD43AF9A}" type="pres">
      <dgm:prSet presAssocID="{D35AE3C3-4164-4607-A7C5-7CDB73AF712E}" presName="rootComposite" presStyleCnt="0"/>
      <dgm:spPr/>
    </dgm:pt>
    <dgm:pt modelId="{8E887645-1643-4BFF-B619-F0BD5F7BA709}" type="pres">
      <dgm:prSet presAssocID="{D35AE3C3-4164-4607-A7C5-7CDB73AF712E}" presName="rootText" presStyleLbl="node1" presStyleIdx="1" presStyleCnt="2"/>
      <dgm:spPr/>
      <dgm:t>
        <a:bodyPr/>
        <a:lstStyle/>
        <a:p>
          <a:endParaRPr lang="en-US"/>
        </a:p>
      </dgm:t>
    </dgm:pt>
    <dgm:pt modelId="{0A09BBF7-D934-4B6A-999D-5DB509AED024}" type="pres">
      <dgm:prSet presAssocID="{D35AE3C3-4164-4607-A7C5-7CDB73AF712E}" presName="rootConnector" presStyleLbl="node1" presStyleIdx="1" presStyleCnt="2"/>
      <dgm:spPr/>
      <dgm:t>
        <a:bodyPr/>
        <a:lstStyle/>
        <a:p>
          <a:endParaRPr lang="en-US"/>
        </a:p>
      </dgm:t>
    </dgm:pt>
    <dgm:pt modelId="{A651166D-C6A8-428F-9D67-B66C087F1243}" type="pres">
      <dgm:prSet presAssocID="{D35AE3C3-4164-4607-A7C5-7CDB73AF712E}" presName="childShape" presStyleCnt="0"/>
      <dgm:spPr/>
    </dgm:pt>
    <dgm:pt modelId="{A91508BE-ACC6-4F88-9335-077E1C247EF6}" type="pres">
      <dgm:prSet presAssocID="{5D17078F-B145-48D2-BDC8-75802ECCD442}" presName="Name13" presStyleLbl="parChTrans1D2" presStyleIdx="2" presStyleCnt="3"/>
      <dgm:spPr/>
      <dgm:t>
        <a:bodyPr/>
        <a:lstStyle/>
        <a:p>
          <a:endParaRPr lang="en-US"/>
        </a:p>
      </dgm:t>
    </dgm:pt>
    <dgm:pt modelId="{616E0948-43CB-41CC-8FF2-0513B63AF7A4}" type="pres">
      <dgm:prSet presAssocID="{715EE8B5-D886-4B47-9511-6FB666ECF55C}" presName="childText" presStyleLbl="bgAcc1" presStyleIdx="2" presStyleCnt="3" custScaleX="148656" custScaleY="133167" custLinFactNeighborX="-7157" custLinFactNeighborY="-1325">
        <dgm:presLayoutVars>
          <dgm:bulletEnabled val="1"/>
        </dgm:presLayoutVars>
      </dgm:prSet>
      <dgm:spPr/>
      <dgm:t>
        <a:bodyPr/>
        <a:lstStyle/>
        <a:p>
          <a:endParaRPr lang="en-US"/>
        </a:p>
      </dgm:t>
    </dgm:pt>
  </dgm:ptLst>
  <dgm:cxnLst>
    <dgm:cxn modelId="{41749DF2-BD71-4F23-8A70-E963EEBDF331}" srcId="{D35AE3C3-4164-4607-A7C5-7CDB73AF712E}" destId="{715EE8B5-D886-4B47-9511-6FB666ECF55C}" srcOrd="0" destOrd="0" parTransId="{5D17078F-B145-48D2-BDC8-75802ECCD442}" sibTransId="{022D041F-C1EF-4D95-BE6C-0DB1EFE6AB55}"/>
    <dgm:cxn modelId="{679F4066-E72C-499E-BF1E-5213E9538D1A}" srcId="{FD90E2B4-B2A5-4665-89F4-B19DC235A4C2}" destId="{BC738823-8133-46D7-A5FD-CAE53ECEAB04}" srcOrd="0" destOrd="0" parTransId="{835CCA87-4E3A-4148-B98E-49A4B6B91ECF}" sibTransId="{7AB2DF54-8A0A-4988-804E-AC408AB7C687}"/>
    <dgm:cxn modelId="{510D47E0-B8BD-4058-A0B8-8D678B845064}" type="presOf" srcId="{D35AE3C3-4164-4607-A7C5-7CDB73AF712E}" destId="{8E887645-1643-4BFF-B619-F0BD5F7BA709}" srcOrd="0" destOrd="0" presId="urn:microsoft.com/office/officeart/2005/8/layout/hierarchy3"/>
    <dgm:cxn modelId="{05754768-DE0E-4391-866B-2ECF07745515}" type="presOf" srcId="{5D17078F-B145-48D2-BDC8-75802ECCD442}" destId="{A91508BE-ACC6-4F88-9335-077E1C247EF6}" srcOrd="0" destOrd="0" presId="urn:microsoft.com/office/officeart/2005/8/layout/hierarchy3"/>
    <dgm:cxn modelId="{250A77C8-0325-4708-9306-6FD84ED0B93C}" srcId="{A879FB40-7F32-474F-986D-3D3A822C13DB}" destId="{D35AE3C3-4164-4607-A7C5-7CDB73AF712E}" srcOrd="1" destOrd="0" parTransId="{63094726-DCEE-4E89-8AA2-52383233D821}" sibTransId="{C5FF9C6B-A021-4277-B766-30BFFE106DD1}"/>
    <dgm:cxn modelId="{14D12B6A-55CC-4E82-8E6E-752912717E98}" type="presOf" srcId="{BC738823-8133-46D7-A5FD-CAE53ECEAB04}" destId="{14386C22-2F2B-41C6-B632-63D99D5E5C95}" srcOrd="0" destOrd="0" presId="urn:microsoft.com/office/officeart/2005/8/layout/hierarchy3"/>
    <dgm:cxn modelId="{DDB30F3D-8E7C-4686-823D-9F844AC95D06}" type="presOf" srcId="{FD90E2B4-B2A5-4665-89F4-B19DC235A4C2}" destId="{70643762-1A46-4678-B478-0A032EF59DCB}" srcOrd="0" destOrd="0" presId="urn:microsoft.com/office/officeart/2005/8/layout/hierarchy3"/>
    <dgm:cxn modelId="{2D45392A-03C7-4A1C-A08A-FE046825A85E}" type="presOf" srcId="{3FAF4B05-802A-4D31-8405-F49BF5955E6F}" destId="{78AE1FF3-B49D-4091-8C39-B896218A7B0E}" srcOrd="0" destOrd="0" presId="urn:microsoft.com/office/officeart/2005/8/layout/hierarchy3"/>
    <dgm:cxn modelId="{3C3BD401-F7C8-4678-A20D-23633583FB23}" type="presOf" srcId="{D35AE3C3-4164-4607-A7C5-7CDB73AF712E}" destId="{0A09BBF7-D934-4B6A-999D-5DB509AED024}" srcOrd="1" destOrd="0" presId="urn:microsoft.com/office/officeart/2005/8/layout/hierarchy3"/>
    <dgm:cxn modelId="{FD8477CF-EAB6-418C-9A26-0DA321F400D7}" type="presOf" srcId="{835CCA87-4E3A-4148-B98E-49A4B6B91ECF}" destId="{59BD7A54-89C7-48F6-94C0-49F7BF79ED04}" srcOrd="0" destOrd="0" presId="urn:microsoft.com/office/officeart/2005/8/layout/hierarchy3"/>
    <dgm:cxn modelId="{E91E7AFD-85E6-448D-8D37-1DEB348B229F}" type="presOf" srcId="{FD90E2B4-B2A5-4665-89F4-B19DC235A4C2}" destId="{E3AB1E40-1A9B-4759-B016-0338C46042E8}" srcOrd="1" destOrd="0" presId="urn:microsoft.com/office/officeart/2005/8/layout/hierarchy3"/>
    <dgm:cxn modelId="{034D300C-6C36-4E98-8F02-A61E9C49C5EE}" type="presOf" srcId="{A879FB40-7F32-474F-986D-3D3A822C13DB}" destId="{C64CBC35-6A89-4F2D-A6C9-9A64E495391A}" srcOrd="0" destOrd="0" presId="urn:microsoft.com/office/officeart/2005/8/layout/hierarchy3"/>
    <dgm:cxn modelId="{9E508B2F-1F04-486D-B0DE-7B77B206D6CD}" srcId="{A879FB40-7F32-474F-986D-3D3A822C13DB}" destId="{FD90E2B4-B2A5-4665-89F4-B19DC235A4C2}" srcOrd="0" destOrd="0" parTransId="{09FCAE28-FFBA-4B5A-943C-E8F6F62BA658}" sibTransId="{1277586F-9F61-4A05-9784-345B1A396F08}"/>
    <dgm:cxn modelId="{3EA304E4-80F4-4C33-8A0D-4A152556C110}" type="presOf" srcId="{FD042F18-0925-4690-99FA-EB79EC563957}" destId="{1BB9EB16-15CA-433F-B132-CE17F19B8CB0}" srcOrd="0" destOrd="0" presId="urn:microsoft.com/office/officeart/2005/8/layout/hierarchy3"/>
    <dgm:cxn modelId="{B91E039F-F89C-4E93-A8B1-A44EF050C314}" type="presOf" srcId="{715EE8B5-D886-4B47-9511-6FB666ECF55C}" destId="{616E0948-43CB-41CC-8FF2-0513B63AF7A4}" srcOrd="0" destOrd="0" presId="urn:microsoft.com/office/officeart/2005/8/layout/hierarchy3"/>
    <dgm:cxn modelId="{14B63865-D3BE-4C8C-9122-0C8DBE30070A}" srcId="{FD90E2B4-B2A5-4665-89F4-B19DC235A4C2}" destId="{FD042F18-0925-4690-99FA-EB79EC563957}" srcOrd="1" destOrd="0" parTransId="{3FAF4B05-802A-4D31-8405-F49BF5955E6F}" sibTransId="{5422BBF5-F2A3-456F-94C8-44DAE0C1A814}"/>
    <dgm:cxn modelId="{C0F2EFC0-AB4B-4571-AECE-B93D093614BA}" type="presParOf" srcId="{C64CBC35-6A89-4F2D-A6C9-9A64E495391A}" destId="{6E688A48-A9FF-466B-A037-F1D2F8F07872}" srcOrd="0" destOrd="0" presId="urn:microsoft.com/office/officeart/2005/8/layout/hierarchy3"/>
    <dgm:cxn modelId="{B484A411-C4B0-4180-9E63-57DB51EE57E9}" type="presParOf" srcId="{6E688A48-A9FF-466B-A037-F1D2F8F07872}" destId="{9BB0330E-DFD0-40AB-AC17-D1DA170EF10B}" srcOrd="0" destOrd="0" presId="urn:microsoft.com/office/officeart/2005/8/layout/hierarchy3"/>
    <dgm:cxn modelId="{153983A9-6D10-4B76-B07F-6FECEA89A689}" type="presParOf" srcId="{9BB0330E-DFD0-40AB-AC17-D1DA170EF10B}" destId="{70643762-1A46-4678-B478-0A032EF59DCB}" srcOrd="0" destOrd="0" presId="urn:microsoft.com/office/officeart/2005/8/layout/hierarchy3"/>
    <dgm:cxn modelId="{6D538810-265F-456B-AE32-64FA78F29554}" type="presParOf" srcId="{9BB0330E-DFD0-40AB-AC17-D1DA170EF10B}" destId="{E3AB1E40-1A9B-4759-B016-0338C46042E8}" srcOrd="1" destOrd="0" presId="urn:microsoft.com/office/officeart/2005/8/layout/hierarchy3"/>
    <dgm:cxn modelId="{91DD4AF5-E2B8-4916-8D57-21D3B583AAF5}" type="presParOf" srcId="{6E688A48-A9FF-466B-A037-F1D2F8F07872}" destId="{977F17BC-360A-453B-8735-731EA1DFE5BC}" srcOrd="1" destOrd="0" presId="urn:microsoft.com/office/officeart/2005/8/layout/hierarchy3"/>
    <dgm:cxn modelId="{0D665C13-E877-4F77-AAAA-5ED1757B451E}" type="presParOf" srcId="{977F17BC-360A-453B-8735-731EA1DFE5BC}" destId="{59BD7A54-89C7-48F6-94C0-49F7BF79ED04}" srcOrd="0" destOrd="0" presId="urn:microsoft.com/office/officeart/2005/8/layout/hierarchy3"/>
    <dgm:cxn modelId="{6E996031-11DB-4170-95CD-24FD2405DEB0}" type="presParOf" srcId="{977F17BC-360A-453B-8735-731EA1DFE5BC}" destId="{14386C22-2F2B-41C6-B632-63D99D5E5C95}" srcOrd="1" destOrd="0" presId="urn:microsoft.com/office/officeart/2005/8/layout/hierarchy3"/>
    <dgm:cxn modelId="{A162AB4B-698D-45A1-AEE0-9137930E0F8A}" type="presParOf" srcId="{977F17BC-360A-453B-8735-731EA1DFE5BC}" destId="{78AE1FF3-B49D-4091-8C39-B896218A7B0E}" srcOrd="2" destOrd="0" presId="urn:microsoft.com/office/officeart/2005/8/layout/hierarchy3"/>
    <dgm:cxn modelId="{AE0E09EC-3210-4ED1-9CD3-ABCF95CBEAD2}" type="presParOf" srcId="{977F17BC-360A-453B-8735-731EA1DFE5BC}" destId="{1BB9EB16-15CA-433F-B132-CE17F19B8CB0}" srcOrd="3" destOrd="0" presId="urn:microsoft.com/office/officeart/2005/8/layout/hierarchy3"/>
    <dgm:cxn modelId="{CF85EFC7-0008-4D5D-B30F-02DD16EAE9E0}" type="presParOf" srcId="{C64CBC35-6A89-4F2D-A6C9-9A64E495391A}" destId="{E8647134-5BE5-4F97-A21E-87C6CD259CBD}" srcOrd="1" destOrd="0" presId="urn:microsoft.com/office/officeart/2005/8/layout/hierarchy3"/>
    <dgm:cxn modelId="{230B4812-1946-4925-8102-C2985378298B}" type="presParOf" srcId="{E8647134-5BE5-4F97-A21E-87C6CD259CBD}" destId="{B8870A7D-21A5-4767-BD17-4DA1AD43AF9A}" srcOrd="0" destOrd="0" presId="urn:microsoft.com/office/officeart/2005/8/layout/hierarchy3"/>
    <dgm:cxn modelId="{5133A7D0-07D7-4AE9-8F59-BFAB056A3F21}" type="presParOf" srcId="{B8870A7D-21A5-4767-BD17-4DA1AD43AF9A}" destId="{8E887645-1643-4BFF-B619-F0BD5F7BA709}" srcOrd="0" destOrd="0" presId="urn:microsoft.com/office/officeart/2005/8/layout/hierarchy3"/>
    <dgm:cxn modelId="{868B3B41-4B6D-441B-9824-63D9D5A04309}" type="presParOf" srcId="{B8870A7D-21A5-4767-BD17-4DA1AD43AF9A}" destId="{0A09BBF7-D934-4B6A-999D-5DB509AED024}" srcOrd="1" destOrd="0" presId="urn:microsoft.com/office/officeart/2005/8/layout/hierarchy3"/>
    <dgm:cxn modelId="{90F219AD-0554-426E-BDDC-9568D407B2DD}" type="presParOf" srcId="{E8647134-5BE5-4F97-A21E-87C6CD259CBD}" destId="{A651166D-C6A8-428F-9D67-B66C087F1243}" srcOrd="1" destOrd="0" presId="urn:microsoft.com/office/officeart/2005/8/layout/hierarchy3"/>
    <dgm:cxn modelId="{22486194-D2EE-4FF1-AC5C-FD425CE09D8D}" type="presParOf" srcId="{A651166D-C6A8-428F-9D67-B66C087F1243}" destId="{A91508BE-ACC6-4F88-9335-077E1C247EF6}" srcOrd="0" destOrd="0" presId="urn:microsoft.com/office/officeart/2005/8/layout/hierarchy3"/>
    <dgm:cxn modelId="{48322D66-B02D-4CBE-BBFB-2E3A4AFBDFF7}" type="presParOf" srcId="{A651166D-C6A8-428F-9D67-B66C087F1243}" destId="{616E0948-43CB-41CC-8FF2-0513B63AF7A4}" srcOrd="1"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7AF4F-2C52-41CB-BCC3-0CCF3769F3DD}">
      <dsp:nvSpPr>
        <dsp:cNvPr id="0" name=""/>
        <dsp:cNvSpPr/>
      </dsp:nvSpPr>
      <dsp:spPr>
        <a:xfrm>
          <a:off x="3174007" y="3160"/>
          <a:ext cx="1779984" cy="11569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AU" sz="1600" kern="1200" dirty="0" smtClean="0">
              <a:solidFill>
                <a:schemeClr val="bg1"/>
              </a:solidFill>
              <a:ea typeface="Lato Light" panose="020F0502020204030203" pitchFamily="34" charset="0"/>
              <a:cs typeface="Lato Light" panose="020F0502020204030203" pitchFamily="34" charset="0"/>
            </a:rPr>
            <a:t>Understanding your tenancy &amp; managing visitors</a:t>
          </a:r>
          <a:endParaRPr lang="en-US" sz="1600" kern="1200" dirty="0">
            <a:solidFill>
              <a:schemeClr val="bg1"/>
            </a:solidFill>
          </a:endParaRPr>
        </a:p>
      </dsp:txBody>
      <dsp:txXfrm>
        <a:off x="3230487" y="59640"/>
        <a:ext cx="1667024" cy="1044029"/>
      </dsp:txXfrm>
    </dsp:sp>
    <dsp:sp modelId="{B7D259C8-6B87-4372-A384-7C2EF41A3D6E}">
      <dsp:nvSpPr>
        <dsp:cNvPr id="0" name=""/>
        <dsp:cNvSpPr/>
      </dsp:nvSpPr>
      <dsp:spPr>
        <a:xfrm>
          <a:off x="1753873" y="581655"/>
          <a:ext cx="4620252" cy="4620252"/>
        </a:xfrm>
        <a:custGeom>
          <a:avLst/>
          <a:gdLst/>
          <a:ahLst/>
          <a:cxnLst/>
          <a:rect l="0" t="0" r="0" b="0"/>
          <a:pathLst>
            <a:path>
              <a:moveTo>
                <a:pt x="3212328" y="183458"/>
              </a:moveTo>
              <a:arcTo wR="2310126" hR="2310126" stAng="17579295" swAng="195999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D9C93E4-22BE-4279-81FB-554FDC2112B7}">
      <dsp:nvSpPr>
        <dsp:cNvPr id="0" name=""/>
        <dsp:cNvSpPr/>
      </dsp:nvSpPr>
      <dsp:spPr>
        <a:xfrm>
          <a:off x="5371068" y="1599418"/>
          <a:ext cx="1779984" cy="11569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Repairs and maintenance</a:t>
          </a:r>
          <a:endParaRPr lang="en-US" sz="1600" kern="1200" dirty="0"/>
        </a:p>
      </dsp:txBody>
      <dsp:txXfrm>
        <a:off x="5427548" y="1655898"/>
        <a:ext cx="1667024" cy="1044029"/>
      </dsp:txXfrm>
    </dsp:sp>
    <dsp:sp modelId="{59924F91-B3C2-4074-964B-7EFEF11CE0D7}">
      <dsp:nvSpPr>
        <dsp:cNvPr id="0" name=""/>
        <dsp:cNvSpPr/>
      </dsp:nvSpPr>
      <dsp:spPr>
        <a:xfrm>
          <a:off x="1753873" y="581655"/>
          <a:ext cx="4620252" cy="4620252"/>
        </a:xfrm>
        <a:custGeom>
          <a:avLst/>
          <a:gdLst/>
          <a:ahLst/>
          <a:cxnLst/>
          <a:rect l="0" t="0" r="0" b="0"/>
          <a:pathLst>
            <a:path>
              <a:moveTo>
                <a:pt x="4617101" y="2189512"/>
              </a:moveTo>
              <a:arcTo wR="2310126" hR="2310126" stAng="21420430" swAng="219511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039746A-BCA9-4FB1-A949-365CEE8193B6}">
      <dsp:nvSpPr>
        <dsp:cNvPr id="0" name=""/>
        <dsp:cNvSpPr/>
      </dsp:nvSpPr>
      <dsp:spPr>
        <a:xfrm>
          <a:off x="4531865" y="4182218"/>
          <a:ext cx="1779984" cy="11569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Looking after your yard, pets and pest control</a:t>
          </a:r>
          <a:endParaRPr lang="en-US" sz="1600" kern="1200" dirty="0"/>
        </a:p>
      </dsp:txBody>
      <dsp:txXfrm>
        <a:off x="4588345" y="4238698"/>
        <a:ext cx="1667024" cy="1044029"/>
      </dsp:txXfrm>
    </dsp:sp>
    <dsp:sp modelId="{FAB697B0-A379-46A7-AC79-7C8528CF2696}">
      <dsp:nvSpPr>
        <dsp:cNvPr id="0" name=""/>
        <dsp:cNvSpPr/>
      </dsp:nvSpPr>
      <dsp:spPr>
        <a:xfrm>
          <a:off x="1753873" y="581655"/>
          <a:ext cx="4620252" cy="4620252"/>
        </a:xfrm>
        <a:custGeom>
          <a:avLst/>
          <a:gdLst/>
          <a:ahLst/>
          <a:cxnLst/>
          <a:rect l="0" t="0" r="0" b="0"/>
          <a:pathLst>
            <a:path>
              <a:moveTo>
                <a:pt x="2768824" y="4574254"/>
              </a:moveTo>
              <a:arcTo wR="2310126" hR="2310126" stAng="4712834" swAng="137433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8E523C3-4DEB-4CD9-AEB6-9DC6180BF120}">
      <dsp:nvSpPr>
        <dsp:cNvPr id="0" name=""/>
        <dsp:cNvSpPr/>
      </dsp:nvSpPr>
      <dsp:spPr>
        <a:xfrm>
          <a:off x="1816149" y="4182218"/>
          <a:ext cx="1779984" cy="11569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Managing money</a:t>
          </a:r>
          <a:endParaRPr lang="en-US" sz="1600" kern="1200" dirty="0"/>
        </a:p>
      </dsp:txBody>
      <dsp:txXfrm>
        <a:off x="1872629" y="4238698"/>
        <a:ext cx="1667024" cy="1044029"/>
      </dsp:txXfrm>
    </dsp:sp>
    <dsp:sp modelId="{C2771E5E-2506-43CD-A4E8-D69C2A97DF07}">
      <dsp:nvSpPr>
        <dsp:cNvPr id="0" name=""/>
        <dsp:cNvSpPr/>
      </dsp:nvSpPr>
      <dsp:spPr>
        <a:xfrm>
          <a:off x="1753873" y="581655"/>
          <a:ext cx="4620252" cy="4620252"/>
        </a:xfrm>
        <a:custGeom>
          <a:avLst/>
          <a:gdLst/>
          <a:ahLst/>
          <a:cxnLst/>
          <a:rect l="0" t="0" r="0" b="0"/>
          <a:pathLst>
            <a:path>
              <a:moveTo>
                <a:pt x="385803" y="3588275"/>
              </a:moveTo>
              <a:arcTo wR="2310126" hR="2310126" stAng="8784456" swAng="219511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556A1F7-FCD6-4C20-BAFC-17A9940D39F7}">
      <dsp:nvSpPr>
        <dsp:cNvPr id="0" name=""/>
        <dsp:cNvSpPr/>
      </dsp:nvSpPr>
      <dsp:spPr>
        <a:xfrm>
          <a:off x="976947" y="1599418"/>
          <a:ext cx="1779984" cy="11569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Keeping your home safe, working and healthy</a:t>
          </a:r>
          <a:endParaRPr lang="en-US" sz="1600" kern="1200" dirty="0"/>
        </a:p>
      </dsp:txBody>
      <dsp:txXfrm>
        <a:off x="1033427" y="1655898"/>
        <a:ext cx="1667024" cy="1044029"/>
      </dsp:txXfrm>
    </dsp:sp>
    <dsp:sp modelId="{D5C9347E-3CCA-4F95-8C57-32ACDAA42C8A}">
      <dsp:nvSpPr>
        <dsp:cNvPr id="0" name=""/>
        <dsp:cNvSpPr/>
      </dsp:nvSpPr>
      <dsp:spPr>
        <a:xfrm>
          <a:off x="1753873" y="581655"/>
          <a:ext cx="4620252" cy="4620252"/>
        </a:xfrm>
        <a:custGeom>
          <a:avLst/>
          <a:gdLst/>
          <a:ahLst/>
          <a:cxnLst/>
          <a:rect l="0" t="0" r="0" b="0"/>
          <a:pathLst>
            <a:path>
              <a:moveTo>
                <a:pt x="402763" y="1006803"/>
              </a:moveTo>
              <a:arcTo wR="2310126" hR="2310126" stAng="12860714" swAng="195999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2C80A-2F60-4830-B468-63801829253B}">
      <dsp:nvSpPr>
        <dsp:cNvPr id="0" name=""/>
        <dsp:cNvSpPr/>
      </dsp:nvSpPr>
      <dsp:spPr>
        <a:xfrm rot="10800000">
          <a:off x="2772894" y="0"/>
          <a:ext cx="5382678" cy="1595336"/>
        </a:xfrm>
        <a:prstGeom prst="nonIsoscelesTrapezoid">
          <a:avLst>
            <a:gd name="adj1" fmla="val 0"/>
            <a:gd name="adj2" fmla="val 57938"/>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err="1" smtClean="0"/>
            <a:t>Recognising</a:t>
          </a:r>
          <a:r>
            <a:rPr lang="en-US" sz="1400" kern="1200" dirty="0" smtClean="0"/>
            <a:t> that different households will have varying levels of past experience and knowledge of the subjects covered by the program.</a:t>
          </a:r>
          <a:endParaRPr lang="en-US" sz="1400" kern="1200" dirty="0"/>
        </a:p>
      </dsp:txBody>
      <dsp:txXfrm rot="10800000">
        <a:off x="3697193" y="0"/>
        <a:ext cx="4458379" cy="1595336"/>
      </dsp:txXfrm>
    </dsp:sp>
    <dsp:sp modelId="{AF9D88DA-2272-45F8-B583-496EF24C0416}">
      <dsp:nvSpPr>
        <dsp:cNvPr id="0" name=""/>
        <dsp:cNvSpPr/>
      </dsp:nvSpPr>
      <dsp:spPr>
        <a:xfrm>
          <a:off x="1848596" y="0"/>
          <a:ext cx="1848596" cy="1595336"/>
        </a:xfrm>
        <a:prstGeom prst="trapezoid">
          <a:avLst>
            <a:gd name="adj" fmla="val 5793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1848596" y="0"/>
        <a:ext cx="1848596" cy="1595336"/>
      </dsp:txXfrm>
    </dsp:sp>
    <dsp:sp modelId="{C3D688F2-0D77-4EE2-B4B0-3F50ED101DA1}">
      <dsp:nvSpPr>
        <dsp:cNvPr id="0" name=""/>
        <dsp:cNvSpPr/>
      </dsp:nvSpPr>
      <dsp:spPr>
        <a:xfrm rot="10800000">
          <a:off x="3697193" y="1595336"/>
          <a:ext cx="4458379" cy="1595336"/>
        </a:xfrm>
        <a:prstGeom prst="nonIsoscelesTrapezoid">
          <a:avLst>
            <a:gd name="adj1" fmla="val 0"/>
            <a:gd name="adj2" fmla="val 57938"/>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For example, sessions should include practical demonstrations where possible.</a:t>
          </a:r>
          <a:endParaRPr lang="en-US" sz="1400" kern="1200" dirty="0"/>
        </a:p>
        <a:p>
          <a:pPr marL="114300" lvl="1" indent="-114300" algn="l" defTabSz="622300">
            <a:lnSpc>
              <a:spcPct val="90000"/>
            </a:lnSpc>
            <a:spcBef>
              <a:spcPct val="0"/>
            </a:spcBef>
            <a:spcAft>
              <a:spcPct val="15000"/>
            </a:spcAft>
            <a:buChar char="••"/>
          </a:pPr>
          <a:r>
            <a:rPr lang="en-US" sz="1400" kern="1200" dirty="0" smtClean="0">
              <a:solidFill>
                <a:schemeClr val="tx1"/>
              </a:solidFill>
            </a:rPr>
            <a:t>Attendance is not compulsory, however all responsible household members should participate in and complete the program.</a:t>
          </a:r>
          <a:endParaRPr lang="en-US" sz="1400" kern="1200" dirty="0">
            <a:solidFill>
              <a:schemeClr val="tx1"/>
            </a:solidFill>
          </a:endParaRPr>
        </a:p>
      </dsp:txBody>
      <dsp:txXfrm rot="10800000">
        <a:off x="4621491" y="1595336"/>
        <a:ext cx="3534081" cy="1595336"/>
      </dsp:txXfrm>
    </dsp:sp>
    <dsp:sp modelId="{281282AA-822A-4B1B-9564-AC5BF686AD9F}">
      <dsp:nvSpPr>
        <dsp:cNvPr id="0" name=""/>
        <dsp:cNvSpPr/>
      </dsp:nvSpPr>
      <dsp:spPr>
        <a:xfrm>
          <a:off x="924298" y="1595336"/>
          <a:ext cx="3697193" cy="1595336"/>
        </a:xfrm>
        <a:prstGeom prst="trapezoid">
          <a:avLst>
            <a:gd name="adj" fmla="val 5793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lumMod val="95000"/>
                </a:schemeClr>
              </a:solidFill>
            </a:rPr>
            <a:t>Session delivery is engaging</a:t>
          </a:r>
          <a:endParaRPr lang="en-US" sz="1400" kern="1200" dirty="0">
            <a:solidFill>
              <a:schemeClr val="bg1">
                <a:lumMod val="95000"/>
              </a:schemeClr>
            </a:solidFill>
          </a:endParaRPr>
        </a:p>
      </dsp:txBody>
      <dsp:txXfrm>
        <a:off x="1571307" y="1595336"/>
        <a:ext cx="2403175" cy="1595336"/>
      </dsp:txXfrm>
    </dsp:sp>
    <dsp:sp modelId="{0D96C98F-CB93-43BE-A9C1-99FF55C749AB}">
      <dsp:nvSpPr>
        <dsp:cNvPr id="0" name=""/>
        <dsp:cNvSpPr/>
      </dsp:nvSpPr>
      <dsp:spPr>
        <a:xfrm rot="10800000">
          <a:off x="4621491" y="3190673"/>
          <a:ext cx="3534081" cy="1595336"/>
        </a:xfrm>
        <a:prstGeom prst="nonIsoscelesTrapezoid">
          <a:avLst>
            <a:gd name="adj1" fmla="val 0"/>
            <a:gd name="adj2" fmla="val 57938"/>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For example, session materials should be in plain English or local language where possible</a:t>
          </a:r>
          <a:endParaRPr lang="en-US" sz="1400" kern="1200" dirty="0"/>
        </a:p>
      </dsp:txBody>
      <dsp:txXfrm rot="10800000">
        <a:off x="5545789" y="3190673"/>
        <a:ext cx="2609783" cy="1595336"/>
      </dsp:txXfrm>
    </dsp:sp>
    <dsp:sp modelId="{05EEA85C-2405-49FD-9F9A-DF10B4E97618}">
      <dsp:nvSpPr>
        <dsp:cNvPr id="0" name=""/>
        <dsp:cNvSpPr/>
      </dsp:nvSpPr>
      <dsp:spPr>
        <a:xfrm>
          <a:off x="0" y="3190673"/>
          <a:ext cx="5545789" cy="1595336"/>
        </a:xfrm>
        <a:prstGeom prst="trapezoid">
          <a:avLst>
            <a:gd name="adj" fmla="val 5793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lumMod val="95000"/>
                </a:schemeClr>
              </a:solidFill>
            </a:rPr>
            <a:t>Cultural Appropriateness</a:t>
          </a:r>
          <a:endParaRPr lang="en-US" sz="1400" kern="1200" dirty="0">
            <a:solidFill>
              <a:schemeClr val="bg1">
                <a:lumMod val="95000"/>
              </a:schemeClr>
            </a:solidFill>
          </a:endParaRPr>
        </a:p>
      </dsp:txBody>
      <dsp:txXfrm>
        <a:off x="970513" y="3190673"/>
        <a:ext cx="3604763" cy="15953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43762-1A46-4678-B478-0A032EF59DCB}">
      <dsp:nvSpPr>
        <dsp:cNvPr id="0" name=""/>
        <dsp:cNvSpPr/>
      </dsp:nvSpPr>
      <dsp:spPr>
        <a:xfrm>
          <a:off x="1161378" y="145"/>
          <a:ext cx="2592567" cy="12962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smtClean="0"/>
            <a:t>Understanding your tenancy</a:t>
          </a:r>
        </a:p>
      </dsp:txBody>
      <dsp:txXfrm>
        <a:off x="1199345" y="38112"/>
        <a:ext cx="2516633" cy="1220349"/>
      </dsp:txXfrm>
    </dsp:sp>
    <dsp:sp modelId="{59BD7A54-89C7-48F6-94C0-49F7BF79ED04}">
      <dsp:nvSpPr>
        <dsp:cNvPr id="0" name=""/>
        <dsp:cNvSpPr/>
      </dsp:nvSpPr>
      <dsp:spPr>
        <a:xfrm>
          <a:off x="1420635" y="1296428"/>
          <a:ext cx="259256" cy="972212"/>
        </a:xfrm>
        <a:custGeom>
          <a:avLst/>
          <a:gdLst/>
          <a:ahLst/>
          <a:cxnLst/>
          <a:rect l="0" t="0" r="0" b="0"/>
          <a:pathLst>
            <a:path>
              <a:moveTo>
                <a:pt x="0" y="0"/>
              </a:moveTo>
              <a:lnTo>
                <a:pt x="0" y="972212"/>
              </a:lnTo>
              <a:lnTo>
                <a:pt x="259256" y="9722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386C22-2F2B-41C6-B632-63D99D5E5C95}">
      <dsp:nvSpPr>
        <dsp:cNvPr id="0" name=""/>
        <dsp:cNvSpPr/>
      </dsp:nvSpPr>
      <dsp:spPr>
        <a:xfrm>
          <a:off x="1679892" y="1620499"/>
          <a:ext cx="2074053" cy="12962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u="sng" kern="1200" dirty="0" smtClean="0"/>
            <a:t>What will be covered:</a:t>
          </a:r>
        </a:p>
        <a:p>
          <a:pPr lvl="0" algn="ctr" defTabSz="444500">
            <a:lnSpc>
              <a:spcPct val="90000"/>
            </a:lnSpc>
            <a:spcBef>
              <a:spcPct val="0"/>
            </a:spcBef>
            <a:spcAft>
              <a:spcPct val="35000"/>
            </a:spcAft>
          </a:pPr>
          <a:r>
            <a:rPr lang="en-US" sz="1000" kern="1200" dirty="0" smtClean="0"/>
            <a:t>What is a tenancy agreement?</a:t>
          </a:r>
        </a:p>
        <a:p>
          <a:pPr lvl="0" algn="ctr" defTabSz="444500">
            <a:lnSpc>
              <a:spcPct val="90000"/>
            </a:lnSpc>
            <a:spcBef>
              <a:spcPct val="0"/>
            </a:spcBef>
            <a:spcAft>
              <a:spcPct val="35000"/>
            </a:spcAft>
          </a:pPr>
          <a:r>
            <a:rPr lang="en-US" sz="1000" kern="1200" dirty="0" smtClean="0"/>
            <a:t>What are the roles and responsibilities of a tenant and a landlord?</a:t>
          </a:r>
        </a:p>
      </dsp:txBody>
      <dsp:txXfrm>
        <a:off x="1717859" y="1658466"/>
        <a:ext cx="1998119" cy="1220349"/>
      </dsp:txXfrm>
    </dsp:sp>
    <dsp:sp modelId="{78AE1FF3-B49D-4091-8C39-B896218A7B0E}">
      <dsp:nvSpPr>
        <dsp:cNvPr id="0" name=""/>
        <dsp:cNvSpPr/>
      </dsp:nvSpPr>
      <dsp:spPr>
        <a:xfrm>
          <a:off x="1420635" y="1296428"/>
          <a:ext cx="259256" cy="2541979"/>
        </a:xfrm>
        <a:custGeom>
          <a:avLst/>
          <a:gdLst/>
          <a:ahLst/>
          <a:cxnLst/>
          <a:rect l="0" t="0" r="0" b="0"/>
          <a:pathLst>
            <a:path>
              <a:moveTo>
                <a:pt x="0" y="0"/>
              </a:moveTo>
              <a:lnTo>
                <a:pt x="0" y="2541979"/>
              </a:lnTo>
              <a:lnTo>
                <a:pt x="259256" y="25419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B9EB16-15CA-433F-B132-CE17F19B8CB0}">
      <dsp:nvSpPr>
        <dsp:cNvPr id="0" name=""/>
        <dsp:cNvSpPr/>
      </dsp:nvSpPr>
      <dsp:spPr>
        <a:xfrm>
          <a:off x="1679892" y="3073504"/>
          <a:ext cx="4843724" cy="15298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u="sng" kern="1200" dirty="0" smtClean="0"/>
            <a:t>How it could be delivered:</a:t>
          </a:r>
        </a:p>
        <a:p>
          <a:pPr lvl="0" algn="ctr" defTabSz="444500">
            <a:lnSpc>
              <a:spcPct val="90000"/>
            </a:lnSpc>
            <a:spcBef>
              <a:spcPct val="0"/>
            </a:spcBef>
            <a:spcAft>
              <a:spcPct val="35000"/>
            </a:spcAft>
          </a:pPr>
          <a:r>
            <a:rPr lang="en-US" sz="1000" kern="1200" dirty="0" smtClean="0"/>
            <a:t>Ask tenants who remembers signing a Tenancy Agreement? What did they know about it?</a:t>
          </a:r>
        </a:p>
        <a:p>
          <a:pPr lvl="0" algn="ctr" defTabSz="444500">
            <a:lnSpc>
              <a:spcPct val="90000"/>
            </a:lnSpc>
            <a:spcBef>
              <a:spcPct val="0"/>
            </a:spcBef>
            <a:spcAft>
              <a:spcPct val="35000"/>
            </a:spcAft>
          </a:pPr>
          <a:r>
            <a:rPr lang="en-US" sz="1000" kern="1200" dirty="0" smtClean="0"/>
            <a:t>Can they list any rights and responsibilities under the Agreement? Explore this</a:t>
          </a:r>
        </a:p>
        <a:p>
          <a:pPr lvl="0" algn="ctr" defTabSz="444500">
            <a:lnSpc>
              <a:spcPct val="90000"/>
            </a:lnSpc>
            <a:spcBef>
              <a:spcPct val="0"/>
            </a:spcBef>
            <a:spcAft>
              <a:spcPct val="35000"/>
            </a:spcAft>
          </a:pPr>
          <a:r>
            <a:rPr lang="en-US" sz="1000" kern="1200" dirty="0" smtClean="0"/>
            <a:t>Explain the changes to visitor requirements. What has worked for people in managing visitors?</a:t>
          </a:r>
        </a:p>
        <a:p>
          <a:pPr lvl="0" algn="ctr" defTabSz="444500">
            <a:lnSpc>
              <a:spcPct val="90000"/>
            </a:lnSpc>
            <a:spcBef>
              <a:spcPct val="0"/>
            </a:spcBef>
            <a:spcAft>
              <a:spcPct val="35000"/>
            </a:spcAft>
          </a:pPr>
          <a:r>
            <a:rPr lang="en-US" sz="1000" kern="1200" dirty="0" smtClean="0"/>
            <a:t>Conduct a quiz to review the material covered in the session.</a:t>
          </a:r>
          <a:endParaRPr lang="en-US" sz="1000" kern="1200" dirty="0"/>
        </a:p>
      </dsp:txBody>
      <dsp:txXfrm>
        <a:off x="1724699" y="3118311"/>
        <a:ext cx="4754110" cy="1440195"/>
      </dsp:txXfrm>
    </dsp:sp>
    <dsp:sp modelId="{8E887645-1643-4BFF-B619-F0BD5F7BA709}">
      <dsp:nvSpPr>
        <dsp:cNvPr id="0" name=""/>
        <dsp:cNvSpPr/>
      </dsp:nvSpPr>
      <dsp:spPr>
        <a:xfrm>
          <a:off x="4402087" y="145"/>
          <a:ext cx="2592567" cy="12962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smtClean="0"/>
            <a:t>Visitor Management</a:t>
          </a:r>
          <a:endParaRPr lang="en-US" sz="2900" kern="1200" dirty="0"/>
        </a:p>
      </dsp:txBody>
      <dsp:txXfrm>
        <a:off x="4440054" y="38112"/>
        <a:ext cx="2516633" cy="1220349"/>
      </dsp:txXfrm>
    </dsp:sp>
    <dsp:sp modelId="{A91508BE-ACC6-4F88-9335-077E1C247EF6}">
      <dsp:nvSpPr>
        <dsp:cNvPr id="0" name=""/>
        <dsp:cNvSpPr/>
      </dsp:nvSpPr>
      <dsp:spPr>
        <a:xfrm>
          <a:off x="4661344" y="1296428"/>
          <a:ext cx="259256" cy="972212"/>
        </a:xfrm>
        <a:custGeom>
          <a:avLst/>
          <a:gdLst/>
          <a:ahLst/>
          <a:cxnLst/>
          <a:rect l="0" t="0" r="0" b="0"/>
          <a:pathLst>
            <a:path>
              <a:moveTo>
                <a:pt x="0" y="0"/>
              </a:moveTo>
              <a:lnTo>
                <a:pt x="0" y="972212"/>
              </a:lnTo>
              <a:lnTo>
                <a:pt x="259256" y="9722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6E0948-43CB-41CC-8FF2-0513B63AF7A4}">
      <dsp:nvSpPr>
        <dsp:cNvPr id="0" name=""/>
        <dsp:cNvSpPr/>
      </dsp:nvSpPr>
      <dsp:spPr>
        <a:xfrm>
          <a:off x="4920601" y="1620499"/>
          <a:ext cx="2074053" cy="12962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u="sng" kern="1200" dirty="0" smtClean="0"/>
            <a:t>What will be covered:</a:t>
          </a:r>
        </a:p>
        <a:p>
          <a:pPr lvl="0" algn="ctr" defTabSz="444500">
            <a:lnSpc>
              <a:spcPct val="90000"/>
            </a:lnSpc>
            <a:spcBef>
              <a:spcPct val="0"/>
            </a:spcBef>
            <a:spcAft>
              <a:spcPct val="35000"/>
            </a:spcAft>
          </a:pPr>
          <a:r>
            <a:rPr lang="en-US" sz="1000" kern="1200" dirty="0" smtClean="0"/>
            <a:t>Tenants can have visitors come and stay.</a:t>
          </a:r>
        </a:p>
        <a:p>
          <a:pPr lvl="0" algn="ctr" defTabSz="444500">
            <a:lnSpc>
              <a:spcPct val="90000"/>
            </a:lnSpc>
            <a:spcBef>
              <a:spcPct val="0"/>
            </a:spcBef>
            <a:spcAft>
              <a:spcPct val="35000"/>
            </a:spcAft>
          </a:pPr>
          <a:r>
            <a:rPr lang="en-US" sz="1000" kern="1200" dirty="0" smtClean="0"/>
            <a:t>If they stay longer than 14 days you need to let Housing know.</a:t>
          </a:r>
        </a:p>
        <a:p>
          <a:pPr lvl="0" algn="ctr" defTabSz="444500">
            <a:lnSpc>
              <a:spcPct val="90000"/>
            </a:lnSpc>
            <a:spcBef>
              <a:spcPct val="0"/>
            </a:spcBef>
            <a:spcAft>
              <a:spcPct val="35000"/>
            </a:spcAft>
          </a:pPr>
          <a:r>
            <a:rPr lang="en-US" sz="1000" kern="1200" dirty="0" smtClean="0"/>
            <a:t>Visitors have to follow the same rules as tenants.</a:t>
          </a:r>
        </a:p>
      </dsp:txBody>
      <dsp:txXfrm>
        <a:off x="4958568" y="1658466"/>
        <a:ext cx="1998119" cy="12203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43762-1A46-4678-B478-0A032EF59DCB}">
      <dsp:nvSpPr>
        <dsp:cNvPr id="0" name=""/>
        <dsp:cNvSpPr/>
      </dsp:nvSpPr>
      <dsp:spPr>
        <a:xfrm>
          <a:off x="989394" y="17571"/>
          <a:ext cx="2537317" cy="126865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Preventative repairs</a:t>
          </a:r>
        </a:p>
      </dsp:txBody>
      <dsp:txXfrm>
        <a:off x="1026552" y="54729"/>
        <a:ext cx="2463001" cy="1194342"/>
      </dsp:txXfrm>
    </dsp:sp>
    <dsp:sp modelId="{59BD7A54-89C7-48F6-94C0-49F7BF79ED04}">
      <dsp:nvSpPr>
        <dsp:cNvPr id="0" name=""/>
        <dsp:cNvSpPr/>
      </dsp:nvSpPr>
      <dsp:spPr>
        <a:xfrm>
          <a:off x="1243126" y="1286229"/>
          <a:ext cx="161175" cy="1213586"/>
        </a:xfrm>
        <a:custGeom>
          <a:avLst/>
          <a:gdLst/>
          <a:ahLst/>
          <a:cxnLst/>
          <a:rect l="0" t="0" r="0" b="0"/>
          <a:pathLst>
            <a:path>
              <a:moveTo>
                <a:pt x="0" y="0"/>
              </a:moveTo>
              <a:lnTo>
                <a:pt x="0" y="1213586"/>
              </a:lnTo>
              <a:lnTo>
                <a:pt x="161175" y="1213586"/>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386C22-2F2B-41C6-B632-63D99D5E5C95}">
      <dsp:nvSpPr>
        <dsp:cNvPr id="0" name=""/>
        <dsp:cNvSpPr/>
      </dsp:nvSpPr>
      <dsp:spPr>
        <a:xfrm>
          <a:off x="1404302" y="1686567"/>
          <a:ext cx="2619059" cy="162649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b="1" u="sng" kern="1200" dirty="0" smtClean="0"/>
            <a:t>What will be covered:</a:t>
          </a:r>
          <a:endParaRPr lang="en-US" sz="900" b="0" u="none" kern="1200" dirty="0" smtClean="0"/>
        </a:p>
        <a:p>
          <a:pPr lvl="0" algn="ctr" defTabSz="400050">
            <a:lnSpc>
              <a:spcPct val="90000"/>
            </a:lnSpc>
            <a:spcBef>
              <a:spcPct val="0"/>
            </a:spcBef>
            <a:spcAft>
              <a:spcPct val="35000"/>
            </a:spcAft>
          </a:pPr>
          <a:r>
            <a:rPr lang="en-US" sz="900" b="0" u="none" kern="1200" dirty="0" smtClean="0"/>
            <a:t>The remote housing maintenance service will visit every house in the next few months to see what need to be fixed.</a:t>
          </a:r>
        </a:p>
        <a:p>
          <a:pPr lvl="0" algn="ctr" defTabSz="400050">
            <a:lnSpc>
              <a:spcPct val="90000"/>
            </a:lnSpc>
            <a:spcBef>
              <a:spcPct val="0"/>
            </a:spcBef>
            <a:spcAft>
              <a:spcPct val="35000"/>
            </a:spcAft>
          </a:pPr>
          <a:r>
            <a:rPr lang="en-US" sz="900" b="0" u="none" kern="1200" dirty="0" smtClean="0"/>
            <a:t>This will happen yearly from now on.</a:t>
          </a:r>
        </a:p>
        <a:p>
          <a:pPr lvl="0" algn="ctr" defTabSz="400050">
            <a:lnSpc>
              <a:spcPct val="90000"/>
            </a:lnSpc>
            <a:spcBef>
              <a:spcPct val="0"/>
            </a:spcBef>
            <a:spcAft>
              <a:spcPct val="35000"/>
            </a:spcAft>
          </a:pPr>
          <a:r>
            <a:rPr lang="en-US" sz="900" b="0" u="none" kern="1200" dirty="0" smtClean="0"/>
            <a:t>This will happen so that housing can check for any issues with the house and fix them before they get worse, or make a plan for bigger jobs.</a:t>
          </a:r>
          <a:endParaRPr lang="en-US" sz="900" b="1" u="sng" kern="1200" dirty="0" smtClean="0"/>
        </a:p>
      </dsp:txBody>
      <dsp:txXfrm>
        <a:off x="1451940" y="1734205"/>
        <a:ext cx="2523783" cy="1531220"/>
      </dsp:txXfrm>
    </dsp:sp>
    <dsp:sp modelId="{78AE1FF3-B49D-4091-8C39-B896218A7B0E}">
      <dsp:nvSpPr>
        <dsp:cNvPr id="0" name=""/>
        <dsp:cNvSpPr/>
      </dsp:nvSpPr>
      <dsp:spPr>
        <a:xfrm>
          <a:off x="1243126" y="1286229"/>
          <a:ext cx="104075" cy="2800633"/>
        </a:xfrm>
        <a:custGeom>
          <a:avLst/>
          <a:gdLst/>
          <a:ahLst/>
          <a:cxnLst/>
          <a:rect l="0" t="0" r="0" b="0"/>
          <a:pathLst>
            <a:path>
              <a:moveTo>
                <a:pt x="0" y="0"/>
              </a:moveTo>
              <a:lnTo>
                <a:pt x="0" y="2800633"/>
              </a:lnTo>
              <a:lnTo>
                <a:pt x="104075" y="2800633"/>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B9EB16-15CA-433F-B132-CE17F19B8CB0}">
      <dsp:nvSpPr>
        <dsp:cNvPr id="0" name=""/>
        <dsp:cNvSpPr/>
      </dsp:nvSpPr>
      <dsp:spPr>
        <a:xfrm>
          <a:off x="1347202" y="3504416"/>
          <a:ext cx="6289441" cy="116489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b="1" u="sng" kern="1200" dirty="0" smtClean="0"/>
            <a:t>How it will be delivered:</a:t>
          </a:r>
        </a:p>
        <a:p>
          <a:pPr lvl="0" algn="ctr" defTabSz="400050">
            <a:lnSpc>
              <a:spcPct val="90000"/>
            </a:lnSpc>
            <a:spcBef>
              <a:spcPct val="0"/>
            </a:spcBef>
            <a:spcAft>
              <a:spcPct val="35000"/>
            </a:spcAft>
          </a:pPr>
          <a:r>
            <a:rPr lang="en-US" sz="900" kern="1200" dirty="0" smtClean="0"/>
            <a:t>Invite the Remote Housing Maintenance team to come along and explain the surveys they will do.</a:t>
          </a:r>
        </a:p>
        <a:p>
          <a:pPr lvl="0" algn="ctr" defTabSz="400050">
            <a:lnSpc>
              <a:spcPct val="90000"/>
            </a:lnSpc>
            <a:spcBef>
              <a:spcPct val="0"/>
            </a:spcBef>
            <a:spcAft>
              <a:spcPct val="35000"/>
            </a:spcAft>
          </a:pPr>
          <a:r>
            <a:rPr lang="en-US" sz="900" kern="1200" dirty="0" smtClean="0"/>
            <a:t>Go through the sorts of things that tenants should be reporting to get fixed. Provide resources on how to report maintenance, what to look for and how to describe various issues.</a:t>
          </a:r>
        </a:p>
        <a:p>
          <a:pPr lvl="0" algn="ctr" defTabSz="400050">
            <a:lnSpc>
              <a:spcPct val="90000"/>
            </a:lnSpc>
            <a:spcBef>
              <a:spcPct val="0"/>
            </a:spcBef>
            <a:spcAft>
              <a:spcPct val="35000"/>
            </a:spcAft>
          </a:pPr>
          <a:r>
            <a:rPr lang="en-US" sz="900" kern="1200" dirty="0" smtClean="0"/>
            <a:t>Demonstrate and teach some basic repairs that tenants can complete themselves.</a:t>
          </a:r>
          <a:endParaRPr lang="en-US" sz="900" kern="1200" dirty="0"/>
        </a:p>
      </dsp:txBody>
      <dsp:txXfrm>
        <a:off x="1381321" y="3538535"/>
        <a:ext cx="6221203" cy="1096657"/>
      </dsp:txXfrm>
    </dsp:sp>
    <dsp:sp modelId="{8E887645-1643-4BFF-B619-F0BD5F7BA709}">
      <dsp:nvSpPr>
        <dsp:cNvPr id="0" name=""/>
        <dsp:cNvSpPr/>
      </dsp:nvSpPr>
      <dsp:spPr>
        <a:xfrm>
          <a:off x="3933763" y="3057"/>
          <a:ext cx="2537317" cy="126865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Maintenance</a:t>
          </a:r>
          <a:endParaRPr lang="en-US" sz="3200" kern="1200" dirty="0"/>
        </a:p>
      </dsp:txBody>
      <dsp:txXfrm>
        <a:off x="3970921" y="40215"/>
        <a:ext cx="2463001" cy="1194342"/>
      </dsp:txXfrm>
    </dsp:sp>
    <dsp:sp modelId="{A91508BE-ACC6-4F88-9335-077E1C247EF6}">
      <dsp:nvSpPr>
        <dsp:cNvPr id="0" name=""/>
        <dsp:cNvSpPr/>
      </dsp:nvSpPr>
      <dsp:spPr>
        <a:xfrm>
          <a:off x="4187495" y="1271716"/>
          <a:ext cx="107988" cy="1214290"/>
        </a:xfrm>
        <a:custGeom>
          <a:avLst/>
          <a:gdLst/>
          <a:ahLst/>
          <a:cxnLst/>
          <a:rect l="0" t="0" r="0" b="0"/>
          <a:pathLst>
            <a:path>
              <a:moveTo>
                <a:pt x="0" y="0"/>
              </a:moveTo>
              <a:lnTo>
                <a:pt x="0" y="1214290"/>
              </a:lnTo>
              <a:lnTo>
                <a:pt x="107988" y="121429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6E0948-43CB-41CC-8FF2-0513B63AF7A4}">
      <dsp:nvSpPr>
        <dsp:cNvPr id="0" name=""/>
        <dsp:cNvSpPr/>
      </dsp:nvSpPr>
      <dsp:spPr>
        <a:xfrm>
          <a:off x="4295483" y="1672878"/>
          <a:ext cx="2667999" cy="162625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b="1" u="sng" kern="1200" dirty="0" smtClean="0"/>
            <a:t>What will be covered:</a:t>
          </a:r>
        </a:p>
        <a:p>
          <a:pPr lvl="0" algn="ctr" defTabSz="400050">
            <a:lnSpc>
              <a:spcPct val="90000"/>
            </a:lnSpc>
            <a:spcBef>
              <a:spcPct val="0"/>
            </a:spcBef>
            <a:spcAft>
              <a:spcPct val="35000"/>
            </a:spcAft>
          </a:pPr>
          <a:r>
            <a:rPr lang="en-US" sz="900" kern="1200" dirty="0" smtClean="0"/>
            <a:t>Tenants need to let Housing know if their house needs repairs. Fixing broken things early can stop bigger problems from happening. It can also be cheaper which means more money for new houses or bigger jobs (like a new roof).</a:t>
          </a:r>
        </a:p>
        <a:p>
          <a:pPr lvl="0" algn="ctr" defTabSz="400050">
            <a:lnSpc>
              <a:spcPct val="90000"/>
            </a:lnSpc>
            <a:spcBef>
              <a:spcPct val="0"/>
            </a:spcBef>
            <a:spcAft>
              <a:spcPct val="35000"/>
            </a:spcAft>
          </a:pPr>
          <a:r>
            <a:rPr lang="en-US" sz="900" kern="1200" dirty="0" smtClean="0"/>
            <a:t>Housing will </a:t>
          </a:r>
          <a:r>
            <a:rPr lang="en-US" sz="900" kern="1200" dirty="0" err="1" smtClean="0"/>
            <a:t>organise</a:t>
          </a:r>
          <a:r>
            <a:rPr lang="en-US" sz="900" kern="1200" dirty="0" smtClean="0"/>
            <a:t> someone to fix damaged or broken items.</a:t>
          </a:r>
        </a:p>
        <a:p>
          <a:pPr lvl="0" algn="ctr" defTabSz="400050">
            <a:lnSpc>
              <a:spcPct val="90000"/>
            </a:lnSpc>
            <a:spcBef>
              <a:spcPct val="0"/>
            </a:spcBef>
            <a:spcAft>
              <a:spcPct val="35000"/>
            </a:spcAft>
          </a:pPr>
          <a:r>
            <a:rPr lang="en-US" sz="900" b="0" kern="1200" dirty="0" smtClean="0">
              <a:solidFill>
                <a:schemeClr val="tx1"/>
              </a:solidFill>
            </a:rPr>
            <a:t>Tenants can be taught some basic repairs they can do themselves. </a:t>
          </a:r>
          <a:endParaRPr lang="en-US" sz="900" b="0" kern="1200" dirty="0">
            <a:solidFill>
              <a:schemeClr val="tx1"/>
            </a:solidFill>
          </a:endParaRPr>
        </a:p>
      </dsp:txBody>
      <dsp:txXfrm>
        <a:off x="4343114" y="1720509"/>
        <a:ext cx="2572737" cy="15309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43762-1A46-4678-B478-0A032EF59DCB}">
      <dsp:nvSpPr>
        <dsp:cNvPr id="0" name=""/>
        <dsp:cNvSpPr/>
      </dsp:nvSpPr>
      <dsp:spPr>
        <a:xfrm>
          <a:off x="916102" y="0"/>
          <a:ext cx="2374499" cy="1187249"/>
        </a:xfrm>
        <a:prstGeom prst="roundRect">
          <a:avLst>
            <a:gd name="adj" fmla="val 10000"/>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Rent</a:t>
          </a:r>
          <a:endParaRPr lang="en-US" sz="3200" kern="1200" dirty="0"/>
        </a:p>
      </dsp:txBody>
      <dsp:txXfrm>
        <a:off x="950875" y="34773"/>
        <a:ext cx="2304953" cy="1117703"/>
      </dsp:txXfrm>
    </dsp:sp>
    <dsp:sp modelId="{59BD7A54-89C7-48F6-94C0-49F7BF79ED04}">
      <dsp:nvSpPr>
        <dsp:cNvPr id="0" name=""/>
        <dsp:cNvSpPr/>
      </dsp:nvSpPr>
      <dsp:spPr>
        <a:xfrm>
          <a:off x="1153552" y="1187249"/>
          <a:ext cx="259912" cy="1255902"/>
        </a:xfrm>
        <a:custGeom>
          <a:avLst/>
          <a:gdLst/>
          <a:ahLst/>
          <a:cxnLst/>
          <a:rect l="0" t="0" r="0" b="0"/>
          <a:pathLst>
            <a:path>
              <a:moveTo>
                <a:pt x="0" y="0"/>
              </a:moveTo>
              <a:lnTo>
                <a:pt x="0" y="1255902"/>
              </a:lnTo>
              <a:lnTo>
                <a:pt x="259912" y="1255902"/>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14386C22-2F2B-41C6-B632-63D99D5E5C95}">
      <dsp:nvSpPr>
        <dsp:cNvPr id="0" name=""/>
        <dsp:cNvSpPr/>
      </dsp:nvSpPr>
      <dsp:spPr>
        <a:xfrm>
          <a:off x="1413464" y="1492906"/>
          <a:ext cx="3040214" cy="1900490"/>
        </a:xfrm>
        <a:prstGeom prst="roundRect">
          <a:avLst>
            <a:gd name="adj" fmla="val 10000"/>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u="sng" kern="1200" dirty="0" smtClean="0"/>
            <a:t>What will be covered:</a:t>
          </a:r>
        </a:p>
        <a:p>
          <a:pPr lvl="0" algn="ctr" defTabSz="444500">
            <a:lnSpc>
              <a:spcPct val="90000"/>
            </a:lnSpc>
            <a:spcBef>
              <a:spcPct val="0"/>
            </a:spcBef>
            <a:spcAft>
              <a:spcPct val="35000"/>
            </a:spcAft>
          </a:pPr>
          <a:r>
            <a:rPr lang="en-US" sz="1000" b="0" u="none" kern="1200" dirty="0" smtClean="0"/>
            <a:t>You must pay rent for your house. </a:t>
          </a:r>
        </a:p>
        <a:p>
          <a:pPr lvl="0" algn="ctr" defTabSz="444500">
            <a:lnSpc>
              <a:spcPct val="90000"/>
            </a:lnSpc>
            <a:spcBef>
              <a:spcPct val="0"/>
            </a:spcBef>
            <a:spcAft>
              <a:spcPct val="35000"/>
            </a:spcAft>
          </a:pPr>
          <a:r>
            <a:rPr lang="en-US" sz="1000" b="0" u="none" kern="1200" dirty="0" smtClean="0"/>
            <a:t>The amount of rent you pay will be changing soon (September). </a:t>
          </a:r>
          <a:r>
            <a:rPr lang="en-US" sz="1000" b="1" u="none" kern="1200" dirty="0" smtClean="0"/>
            <a:t>From September 2022, you will be charged rent based on how big your house is ($70 per room).</a:t>
          </a:r>
        </a:p>
        <a:p>
          <a:pPr lvl="0" algn="ctr" defTabSz="444500">
            <a:lnSpc>
              <a:spcPct val="90000"/>
            </a:lnSpc>
            <a:spcBef>
              <a:spcPct val="0"/>
            </a:spcBef>
            <a:spcAft>
              <a:spcPct val="35000"/>
            </a:spcAft>
          </a:pPr>
          <a:r>
            <a:rPr lang="en-US" sz="1000" b="0" u="none" kern="1200" dirty="0" smtClean="0"/>
            <a:t>Housing will talk with you more before this change happens.</a:t>
          </a:r>
        </a:p>
        <a:p>
          <a:pPr lvl="0" algn="ctr" defTabSz="444500">
            <a:lnSpc>
              <a:spcPct val="90000"/>
            </a:lnSpc>
            <a:spcBef>
              <a:spcPct val="0"/>
            </a:spcBef>
            <a:spcAft>
              <a:spcPct val="35000"/>
            </a:spcAft>
          </a:pPr>
          <a:r>
            <a:rPr lang="en-US" sz="1000" b="0" u="none" kern="1200" dirty="0" smtClean="0"/>
            <a:t>If you can’t pay your rent talk to Housing as soon as possible – or else you will get a debt.</a:t>
          </a:r>
        </a:p>
        <a:p>
          <a:pPr lvl="0" algn="ctr" defTabSz="444500">
            <a:lnSpc>
              <a:spcPct val="90000"/>
            </a:lnSpc>
            <a:spcBef>
              <a:spcPct val="0"/>
            </a:spcBef>
            <a:spcAft>
              <a:spcPct val="35000"/>
            </a:spcAft>
          </a:pPr>
          <a:r>
            <a:rPr lang="en-US" sz="1000" b="0" u="none" kern="1200" dirty="0" smtClean="0"/>
            <a:t>Housing will help you set up deductions for your rent to be paid automatically.</a:t>
          </a:r>
        </a:p>
      </dsp:txBody>
      <dsp:txXfrm>
        <a:off x="1469127" y="1548569"/>
        <a:ext cx="2928888" cy="1789164"/>
      </dsp:txXfrm>
    </dsp:sp>
    <dsp:sp modelId="{78AE1FF3-B49D-4091-8C39-B896218A7B0E}">
      <dsp:nvSpPr>
        <dsp:cNvPr id="0" name=""/>
        <dsp:cNvSpPr/>
      </dsp:nvSpPr>
      <dsp:spPr>
        <a:xfrm>
          <a:off x="1107832" y="1187249"/>
          <a:ext cx="91440" cy="3022559"/>
        </a:xfrm>
        <a:custGeom>
          <a:avLst/>
          <a:gdLst/>
          <a:ahLst/>
          <a:cxnLst/>
          <a:rect l="0" t="0" r="0" b="0"/>
          <a:pathLst>
            <a:path>
              <a:moveTo>
                <a:pt x="45720" y="0"/>
              </a:moveTo>
              <a:lnTo>
                <a:pt x="45720" y="3022559"/>
              </a:lnTo>
              <a:lnTo>
                <a:pt x="111683" y="3022559"/>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1BB9EB16-15CA-433F-B132-CE17F19B8CB0}">
      <dsp:nvSpPr>
        <dsp:cNvPr id="0" name=""/>
        <dsp:cNvSpPr/>
      </dsp:nvSpPr>
      <dsp:spPr>
        <a:xfrm>
          <a:off x="1219515" y="3616184"/>
          <a:ext cx="5727426" cy="1187249"/>
        </a:xfrm>
        <a:prstGeom prst="roundRect">
          <a:avLst>
            <a:gd name="adj" fmla="val 10000"/>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u="sng" kern="1200" dirty="0" smtClean="0"/>
            <a:t>How it will be delivered:</a:t>
          </a:r>
          <a:endParaRPr lang="en-US" sz="1000" b="0" u="none" kern="1200" dirty="0" smtClean="0"/>
        </a:p>
        <a:p>
          <a:pPr lvl="0" algn="ctr" defTabSz="444500">
            <a:lnSpc>
              <a:spcPct val="90000"/>
            </a:lnSpc>
            <a:spcBef>
              <a:spcPct val="0"/>
            </a:spcBef>
            <a:spcAft>
              <a:spcPct val="35000"/>
            </a:spcAft>
          </a:pPr>
          <a:r>
            <a:rPr lang="en-US" sz="1000" b="0" u="none" kern="1200" dirty="0" smtClean="0"/>
            <a:t>Present information relating to rent including changes to the rent model </a:t>
          </a:r>
          <a:r>
            <a:rPr lang="en-US" sz="1000" b="1" u="sng" kern="1200" dirty="0" smtClean="0">
              <a:solidFill>
                <a:srgbClr val="000000"/>
              </a:solidFill>
            </a:rPr>
            <a:t>which will happen in September 2022.</a:t>
          </a:r>
        </a:p>
        <a:p>
          <a:pPr lvl="0" algn="ctr" defTabSz="444500">
            <a:lnSpc>
              <a:spcPct val="90000"/>
            </a:lnSpc>
            <a:spcBef>
              <a:spcPct val="0"/>
            </a:spcBef>
            <a:spcAft>
              <a:spcPct val="35000"/>
            </a:spcAft>
          </a:pPr>
          <a:r>
            <a:rPr lang="en-US" sz="1000" b="0" u="none" kern="1200" dirty="0" smtClean="0"/>
            <a:t>Ask tenants to list of essential things that money is needed for. Ask them to divide them into things that are most important and less important.</a:t>
          </a:r>
        </a:p>
        <a:p>
          <a:pPr lvl="0" algn="ctr" defTabSz="444500">
            <a:lnSpc>
              <a:spcPct val="90000"/>
            </a:lnSpc>
            <a:spcBef>
              <a:spcPct val="0"/>
            </a:spcBef>
            <a:spcAft>
              <a:spcPct val="35000"/>
            </a:spcAft>
          </a:pPr>
          <a:r>
            <a:rPr lang="en-US" sz="1000" b="0" u="none" kern="1200" dirty="0" smtClean="0"/>
            <a:t>Discuss ideas for saving money.</a:t>
          </a:r>
        </a:p>
        <a:p>
          <a:pPr lvl="0" algn="ctr" defTabSz="444500">
            <a:lnSpc>
              <a:spcPct val="90000"/>
            </a:lnSpc>
            <a:spcBef>
              <a:spcPct val="0"/>
            </a:spcBef>
            <a:spcAft>
              <a:spcPct val="35000"/>
            </a:spcAft>
          </a:pPr>
          <a:r>
            <a:rPr lang="en-US" sz="1000" b="0" u="none" kern="1200" dirty="0" smtClean="0"/>
            <a:t>Link people with assistance if they are having money problems.</a:t>
          </a:r>
          <a:endParaRPr lang="en-US" sz="1000" b="1" u="sng" kern="1200" dirty="0" smtClean="0"/>
        </a:p>
      </dsp:txBody>
      <dsp:txXfrm>
        <a:off x="1254288" y="3650957"/>
        <a:ext cx="5657880" cy="1117703"/>
      </dsp:txXfrm>
    </dsp:sp>
    <dsp:sp modelId="{8E887645-1643-4BFF-B619-F0BD5F7BA709}">
      <dsp:nvSpPr>
        <dsp:cNvPr id="0" name=""/>
        <dsp:cNvSpPr/>
      </dsp:nvSpPr>
      <dsp:spPr>
        <a:xfrm>
          <a:off x="4572404" y="1317"/>
          <a:ext cx="2374499" cy="1187249"/>
        </a:xfrm>
        <a:prstGeom prst="roundRect">
          <a:avLst>
            <a:gd name="adj" fmla="val 10000"/>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Managing your Money</a:t>
          </a:r>
        </a:p>
      </dsp:txBody>
      <dsp:txXfrm>
        <a:off x="4607177" y="36090"/>
        <a:ext cx="2304953" cy="1117703"/>
      </dsp:txXfrm>
    </dsp:sp>
    <dsp:sp modelId="{A91508BE-ACC6-4F88-9335-077E1C247EF6}">
      <dsp:nvSpPr>
        <dsp:cNvPr id="0" name=""/>
        <dsp:cNvSpPr/>
      </dsp:nvSpPr>
      <dsp:spPr>
        <a:xfrm>
          <a:off x="4809854" y="1188567"/>
          <a:ext cx="101495" cy="1071594"/>
        </a:xfrm>
        <a:custGeom>
          <a:avLst/>
          <a:gdLst/>
          <a:ahLst/>
          <a:cxnLst/>
          <a:rect l="0" t="0" r="0" b="0"/>
          <a:pathLst>
            <a:path>
              <a:moveTo>
                <a:pt x="0" y="0"/>
              </a:moveTo>
              <a:lnTo>
                <a:pt x="0" y="1071594"/>
              </a:lnTo>
              <a:lnTo>
                <a:pt x="101495" y="1071594"/>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616E0948-43CB-41CC-8FF2-0513B63AF7A4}">
      <dsp:nvSpPr>
        <dsp:cNvPr id="0" name=""/>
        <dsp:cNvSpPr/>
      </dsp:nvSpPr>
      <dsp:spPr>
        <a:xfrm>
          <a:off x="4911350" y="1469648"/>
          <a:ext cx="2823869" cy="1581025"/>
        </a:xfrm>
        <a:prstGeom prst="roundRect">
          <a:avLst>
            <a:gd name="adj" fmla="val 10000"/>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u="sng" kern="1200" dirty="0" smtClean="0"/>
            <a:t>What will be covered:</a:t>
          </a:r>
        </a:p>
        <a:p>
          <a:pPr lvl="0" algn="ctr" defTabSz="444500">
            <a:lnSpc>
              <a:spcPct val="90000"/>
            </a:lnSpc>
            <a:spcBef>
              <a:spcPct val="0"/>
            </a:spcBef>
            <a:spcAft>
              <a:spcPct val="35000"/>
            </a:spcAft>
          </a:pPr>
          <a:r>
            <a:rPr lang="en-US" sz="1000" b="0" u="none" kern="1200" dirty="0" smtClean="0"/>
            <a:t>Household costs should be shared between everyone living in a house.</a:t>
          </a:r>
        </a:p>
        <a:p>
          <a:pPr lvl="0" algn="ctr" defTabSz="444500">
            <a:lnSpc>
              <a:spcPct val="90000"/>
            </a:lnSpc>
            <a:spcBef>
              <a:spcPct val="0"/>
            </a:spcBef>
            <a:spcAft>
              <a:spcPct val="35000"/>
            </a:spcAft>
          </a:pPr>
          <a:r>
            <a:rPr lang="en-US" sz="1000" b="0" u="none" kern="1200" dirty="0" smtClean="0"/>
            <a:t>What is money needed for? What are essential items and what are ‘extra or nice to have’ items?</a:t>
          </a:r>
        </a:p>
        <a:p>
          <a:pPr lvl="0" algn="ctr" defTabSz="444500">
            <a:lnSpc>
              <a:spcPct val="90000"/>
            </a:lnSpc>
            <a:spcBef>
              <a:spcPct val="0"/>
            </a:spcBef>
            <a:spcAft>
              <a:spcPct val="35000"/>
            </a:spcAft>
          </a:pPr>
          <a:r>
            <a:rPr lang="en-US" sz="1000" b="0" u="none" kern="1200" dirty="0" smtClean="0"/>
            <a:t>There are different ways to save money.</a:t>
          </a:r>
        </a:p>
      </dsp:txBody>
      <dsp:txXfrm>
        <a:off x="4957657" y="1515955"/>
        <a:ext cx="2731255" cy="1488411"/>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2485E1C4-D01E-4103-A5C4-8998EEA94A74}" type="datetimeFigureOut">
              <a:rPr lang="en-AU" smtClean="0"/>
              <a:t>4/05/2022</a:t>
            </a:fld>
            <a:endParaRPr lang="en-AU"/>
          </a:p>
        </p:txBody>
      </p:sp>
      <p:sp>
        <p:nvSpPr>
          <p:cNvPr id="4" name="Footer Placeholder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47B08893-D5E7-4993-88FD-5F7844B16F18}" type="slidenum">
              <a:rPr lang="en-AU" smtClean="0"/>
              <a:t>‹#›</a:t>
            </a:fld>
            <a:endParaRPr lang="en-AU"/>
          </a:p>
        </p:txBody>
      </p:sp>
    </p:spTree>
    <p:extLst>
      <p:ext uri="{BB962C8B-B14F-4D97-AF65-F5344CB8AC3E}">
        <p14:creationId xmlns:p14="http://schemas.microsoft.com/office/powerpoint/2010/main" val="1889738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836B0C10-B971-492F-A21D-8F3A1C55EF9D}" type="datetimeFigureOut">
              <a:rPr lang="en-AU" smtClean="0"/>
              <a:t>4/05/2022</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ED6851EE-6474-4D36-97FC-0693E12BEF34}" type="slidenum">
              <a:rPr lang="en-AU" smtClean="0"/>
              <a:t>‹#›</a:t>
            </a:fld>
            <a:endParaRPr lang="en-AU"/>
          </a:p>
        </p:txBody>
      </p:sp>
    </p:spTree>
    <p:extLst>
      <p:ext uri="{BB962C8B-B14F-4D97-AF65-F5344CB8AC3E}">
        <p14:creationId xmlns:p14="http://schemas.microsoft.com/office/powerpoint/2010/main" val="3572318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Calibri" panose="020F0502020204030204"/>
                <a:ea typeface="+mn-ea"/>
                <a:cs typeface="+mn-cs"/>
              </a:rPr>
              <a:t>TERRITORY FAMILIES, HOUSING AND COMMUNITIES</a:t>
            </a:r>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0A5951-3492-46BF-9CFF-DF5D4B1F43D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380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C253BEB-9DA9-47C9-AEA1-62A3AA355B68}" type="slidenum">
              <a:rPr lang="en-AU" smtClean="0"/>
              <a:t>10</a:t>
            </a:fld>
            <a:endParaRPr lang="en-AU"/>
          </a:p>
        </p:txBody>
      </p:sp>
    </p:spTree>
    <p:extLst>
      <p:ext uri="{BB962C8B-B14F-4D97-AF65-F5344CB8AC3E}">
        <p14:creationId xmlns:p14="http://schemas.microsoft.com/office/powerpoint/2010/main" val="515435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C253BEB-9DA9-47C9-AEA1-62A3AA355B68}" type="slidenum">
              <a:rPr lang="en-AU" smtClean="0"/>
              <a:t>11</a:t>
            </a:fld>
            <a:endParaRPr lang="en-AU"/>
          </a:p>
        </p:txBody>
      </p:sp>
    </p:spTree>
    <p:extLst>
      <p:ext uri="{BB962C8B-B14F-4D97-AF65-F5344CB8AC3E}">
        <p14:creationId xmlns:p14="http://schemas.microsoft.com/office/powerpoint/2010/main" val="2184384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C253BEB-9DA9-47C9-AEA1-62A3AA355B68}" type="slidenum">
              <a:rPr lang="en-AU" smtClean="0"/>
              <a:t>12</a:t>
            </a:fld>
            <a:endParaRPr lang="en-AU"/>
          </a:p>
        </p:txBody>
      </p:sp>
    </p:spTree>
    <p:extLst>
      <p:ext uri="{BB962C8B-B14F-4D97-AF65-F5344CB8AC3E}">
        <p14:creationId xmlns:p14="http://schemas.microsoft.com/office/powerpoint/2010/main" val="127539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851EE-6474-4D36-97FC-0693E12BEF34}"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0229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28D54-E30D-4FFA-B58E-260E11E5734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prstClr val="black"/>
                </a:solidFill>
                <a:effectLst/>
                <a:uLnTx/>
                <a:uFillTx/>
                <a:latin typeface="Calibri" panose="020F0502020204030204"/>
                <a:ea typeface="+mn-ea"/>
                <a:cs typeface="+mn-cs"/>
              </a:rPr>
              <a:t>TERRITORY FAMILIES, HOUSING AND COMMUNITIES</a:t>
            </a:r>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16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44FEB5-6839-469A-B14C-F86B0A88031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351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dirty="0" smtClean="0"/>
          </a:p>
          <a:p>
            <a:endParaRPr lang="en-AU" sz="1200" b="1" baseline="0" dirty="0" smtClean="0"/>
          </a:p>
          <a:p>
            <a:endParaRPr lang="en-AU" sz="12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28D54-E30D-4FFA-B58E-260E11E5734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t>TERRITORY FAMILIES, HOUSING AND COMMUNITIES</a:t>
            </a:r>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6413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A0AA13-4928-4F5D-888E-8DBEA227804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956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dirty="0" smtClean="0"/>
          </a:p>
          <a:p>
            <a:endParaRPr lang="en-AU" sz="1200" b="1" baseline="0" dirty="0" smtClean="0"/>
          </a:p>
          <a:p>
            <a:endParaRPr lang="en-AU" sz="12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28D54-E30D-4FFA-B58E-260E11E5734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t>TERRITORY FAMILIES, HOUSING AND COMMUNITIES</a:t>
            </a:r>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38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C253BEB-9DA9-47C9-AEA1-62A3AA355B68}" type="slidenum">
              <a:rPr lang="en-AU" smtClean="0"/>
              <a:t>7</a:t>
            </a:fld>
            <a:endParaRPr lang="en-AU"/>
          </a:p>
        </p:txBody>
      </p:sp>
    </p:spTree>
    <p:extLst>
      <p:ext uri="{BB962C8B-B14F-4D97-AF65-F5344CB8AC3E}">
        <p14:creationId xmlns:p14="http://schemas.microsoft.com/office/powerpoint/2010/main" val="2837839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C253BEB-9DA9-47C9-AEA1-62A3AA355B68}" type="slidenum">
              <a:rPr lang="en-AU" smtClean="0"/>
              <a:t>8</a:t>
            </a:fld>
            <a:endParaRPr lang="en-AU"/>
          </a:p>
        </p:txBody>
      </p:sp>
    </p:spTree>
    <p:extLst>
      <p:ext uri="{BB962C8B-B14F-4D97-AF65-F5344CB8AC3E}">
        <p14:creationId xmlns:p14="http://schemas.microsoft.com/office/powerpoint/2010/main" val="3117229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C253BEB-9DA9-47C9-AEA1-62A3AA355B68}" type="slidenum">
              <a:rPr lang="en-AU" smtClean="0"/>
              <a:t>9</a:t>
            </a:fld>
            <a:endParaRPr lang="en-AU"/>
          </a:p>
        </p:txBody>
      </p:sp>
    </p:spTree>
    <p:extLst>
      <p:ext uri="{BB962C8B-B14F-4D97-AF65-F5344CB8AC3E}">
        <p14:creationId xmlns:p14="http://schemas.microsoft.com/office/powerpoint/2010/main" val="3832175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800" y="5654898"/>
            <a:ext cx="2017706" cy="720000"/>
          </a:xfrm>
          <a:prstGeom prst="rect">
            <a:avLst/>
          </a:prstGeom>
        </p:spPr>
      </p:pic>
      <p:sp>
        <p:nvSpPr>
          <p:cNvPr id="12" name="Text Placeholder 14"/>
          <p:cNvSpPr>
            <a:spLocks noGrp="1"/>
          </p:cNvSpPr>
          <p:nvPr>
            <p:ph type="body" sz="quarter" idx="13" hasCustomPrompt="1"/>
          </p:nvPr>
        </p:nvSpPr>
        <p:spPr>
          <a:xfrm>
            <a:off x="504885" y="3155270"/>
            <a:ext cx="5234268" cy="249299"/>
          </a:xfrm>
          <a:prstGeom prst="rect">
            <a:avLst/>
          </a:prstGeom>
        </p:spPr>
        <p:txBody>
          <a:bodyPr wrap="square" lIns="0" tIns="0" rIns="0" bIns="0">
            <a:spAutoFit/>
          </a:bodyPr>
          <a:lstStyle>
            <a:lvl1pPr marL="0" indent="0">
              <a:spcBef>
                <a:spcPts val="0"/>
              </a:spcBef>
              <a:buNone/>
              <a:defRPr sz="1800" baseline="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dirty="0" smtClean="0"/>
              <a:t>Speaker/Business unit name</a:t>
            </a:r>
          </a:p>
        </p:txBody>
      </p:sp>
      <p:sp>
        <p:nvSpPr>
          <p:cNvPr id="13" name="Text Placeholder 18"/>
          <p:cNvSpPr>
            <a:spLocks noGrp="1"/>
          </p:cNvSpPr>
          <p:nvPr>
            <p:ph type="body" sz="quarter" idx="14" hasCustomPrompt="1"/>
          </p:nvPr>
        </p:nvSpPr>
        <p:spPr>
          <a:xfrm>
            <a:off x="504000" y="509055"/>
            <a:ext cx="5236040" cy="249299"/>
          </a:xfrm>
          <a:prstGeom prst="rect">
            <a:avLst/>
          </a:prstGeom>
        </p:spPr>
        <p:txBody>
          <a:bodyPr lIns="0" tIns="0" rIns="0" bIns="0">
            <a:spAutoFit/>
          </a:bodyPr>
          <a:lstStyle>
            <a:lvl1pPr marL="0" indent="0">
              <a:spcBef>
                <a:spcPts val="0"/>
              </a:spcBef>
              <a:buNone/>
              <a:defRPr sz="1800" baseline="0">
                <a:solidFill>
                  <a:schemeClr val="bg1"/>
                </a:solidFill>
                <a:latin typeface="+mn-lt"/>
                <a:ea typeface="Lato Semibold" panose="020F0502020204030203" pitchFamily="34" charset="0"/>
                <a:cs typeface="Lato Semibold" panose="020F0502020204030203" pitchFamily="34" charset="0"/>
              </a:defRPr>
            </a:lvl1pPr>
          </a:lstStyle>
          <a:p>
            <a:pPr lvl="0"/>
            <a:r>
              <a:rPr lang="en-US" dirty="0" smtClean="0"/>
              <a:t>Department of &lt;AGENCY NAME&gt;</a:t>
            </a:r>
            <a:endParaRPr lang="en-AU" dirty="0"/>
          </a:p>
        </p:txBody>
      </p:sp>
      <p:sp>
        <p:nvSpPr>
          <p:cNvPr id="14" name="Title 1"/>
          <p:cNvSpPr>
            <a:spLocks noGrp="1"/>
          </p:cNvSpPr>
          <p:nvPr>
            <p:ph type="title" hasCustomPrompt="1"/>
          </p:nvPr>
        </p:nvSpPr>
        <p:spPr>
          <a:xfrm>
            <a:off x="504000" y="1694458"/>
            <a:ext cx="5235153" cy="1322388"/>
          </a:xfrm>
          <a:prstGeom prst="rect">
            <a:avLst/>
          </a:prstGeom>
        </p:spPr>
        <p:txBody>
          <a:bodyPr lIns="0" rIns="0"/>
          <a:lstStyle>
            <a:lvl1pPr>
              <a:defRPr>
                <a:solidFill>
                  <a:schemeClr val="bg1"/>
                </a:solidFill>
              </a:defRPr>
            </a:lvl1pPr>
          </a:lstStyle>
          <a:p>
            <a:r>
              <a:rPr lang="en-US" dirty="0" smtClean="0"/>
              <a:t>Presentation title</a:t>
            </a:r>
            <a:endParaRPr lang="en-AU" dirty="0"/>
          </a:p>
        </p:txBody>
      </p:sp>
    </p:spTree>
    <p:extLst>
      <p:ext uri="{BB962C8B-B14F-4D97-AF65-F5344CB8AC3E}">
        <p14:creationId xmlns:p14="http://schemas.microsoft.com/office/powerpoint/2010/main" val="3022048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rafura Blue - 1 placeholder">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67600" y="355998"/>
            <a:ext cx="10508768" cy="718667"/>
          </a:xfrm>
          <a:prstGeom prst="rect">
            <a:avLst/>
          </a:prstGeom>
        </p:spPr>
        <p:txBody>
          <a:bodyPr>
            <a:noAutofit/>
          </a:bodyPr>
          <a:lstStyle>
            <a:lvl1pPr>
              <a:lnSpc>
                <a:spcPts val="4392"/>
              </a:lnSpc>
              <a:spcAft>
                <a:spcPts val="1464"/>
              </a:spcAft>
              <a:defRPr b="0" baseline="0">
                <a:solidFill>
                  <a:srgbClr val="1F1F5F"/>
                </a:solidFill>
              </a:defRPr>
            </a:lvl1pPr>
          </a:lstStyle>
          <a:p>
            <a:r>
              <a:rPr lang="en-US" dirty="0" smtClean="0"/>
              <a:t>&lt;Heading&gt;</a:t>
            </a:r>
            <a:endParaRPr lang="en-AU" dirty="0"/>
          </a:p>
        </p:txBody>
      </p:sp>
      <p:sp>
        <p:nvSpPr>
          <p:cNvPr id="4" name="Content Placeholder 2"/>
          <p:cNvSpPr>
            <a:spLocks noGrp="1"/>
          </p:cNvSpPr>
          <p:nvPr>
            <p:ph idx="1"/>
          </p:nvPr>
        </p:nvSpPr>
        <p:spPr>
          <a:xfrm>
            <a:off x="867600" y="1314327"/>
            <a:ext cx="10508768" cy="4408312"/>
          </a:xfrm>
          <a:prstGeom prst="rect">
            <a:avLst/>
          </a:prstGeom>
        </p:spPr>
        <p:txBody>
          <a:bodyPr tIns="0">
            <a:normAutofit/>
          </a:bodyPr>
          <a:lstStyle>
            <a:lvl1pPr marL="0" indent="0">
              <a:lnSpc>
                <a:spcPts val="2662"/>
              </a:lnSpc>
              <a:spcBef>
                <a:spcPts val="0"/>
              </a:spcBef>
              <a:buFont typeface="Arial" panose="020B0604020202020204" pitchFamily="34" charset="0"/>
              <a:buNone/>
              <a:defRPr sz="2396">
                <a:solidFill>
                  <a:srgbClr val="454347"/>
                </a:solidFill>
                <a:latin typeface="+mn-lt"/>
                <a:ea typeface="Lato Light" panose="020F0502020204030203" pitchFamily="34" charset="0"/>
                <a:cs typeface="Lato Light" panose="020F0502020204030203" pitchFamily="34" charset="0"/>
              </a:defRPr>
            </a:lvl1pPr>
            <a:lvl2pPr marL="951387" indent="-342900">
              <a:buFont typeface="Arial" panose="020B0604020202020204" pitchFamily="34" charset="0"/>
              <a:buChar char="•"/>
              <a:defRPr/>
            </a:lvl2pPr>
            <a:lvl3pPr marL="1559875" indent="-342900">
              <a:buFont typeface="Arial" panose="020B0604020202020204" pitchFamily="34" charset="0"/>
              <a:buChar char="•"/>
              <a:defRPr>
                <a:solidFill>
                  <a:srgbClr val="454347"/>
                </a:solidFill>
              </a:defRPr>
            </a:lvl3pPr>
            <a:lvl4pPr marL="2111212" indent="-285750">
              <a:buFont typeface="Arial" panose="020B0604020202020204" pitchFamily="34" charset="0"/>
              <a:buChar char="•"/>
              <a:defRPr/>
            </a:lvl4pPr>
            <a:lvl5pPr marL="2719700" indent="-285750">
              <a:buFont typeface="Arial" panose="020B0604020202020204" pitchFamily="34" charset="0"/>
              <a:buChar char="•"/>
              <a:defRPr>
                <a:solidFill>
                  <a:srgbClr val="454347"/>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cxnSp>
        <p:nvCxnSpPr>
          <p:cNvPr id="5" name="Straight Connector 4" descr="Bottom page border"/>
          <p:cNvCxnSpPr/>
          <p:nvPr userDrawn="1"/>
        </p:nvCxnSpPr>
        <p:spPr>
          <a:xfrm>
            <a:off x="335827" y="5988889"/>
            <a:ext cx="11571146"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5"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6526" y="6179357"/>
            <a:ext cx="1190447" cy="424800"/>
          </a:xfrm>
          <a:prstGeom prst="rect">
            <a:avLst/>
          </a:prstGeom>
        </p:spPr>
      </p:pic>
    </p:spTree>
    <p:extLst>
      <p:ext uri="{BB962C8B-B14F-4D97-AF65-F5344CB8AC3E}">
        <p14:creationId xmlns:p14="http://schemas.microsoft.com/office/powerpoint/2010/main" val="33364793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rafura Blue - 2 placeholders">
    <p:bg>
      <p:bgRef idx="1001">
        <a:schemeClr val="bg1"/>
      </p:bgRef>
    </p:bg>
    <p:spTree>
      <p:nvGrpSpPr>
        <p:cNvPr id="1" name=""/>
        <p:cNvGrpSpPr/>
        <p:nvPr/>
      </p:nvGrpSpPr>
      <p:grpSpPr>
        <a:xfrm>
          <a:off x="0" y="0"/>
          <a:ext cx="0" cy="0"/>
          <a:chOff x="0" y="0"/>
          <a:chExt cx="0" cy="0"/>
        </a:xfrm>
      </p:grpSpPr>
      <p:cxnSp>
        <p:nvCxnSpPr>
          <p:cNvPr id="5" name="Straight Connector 4" descr="Bottom page border"/>
          <p:cNvCxnSpPr/>
          <p:nvPr userDrawn="1"/>
        </p:nvCxnSpPr>
        <p:spPr>
          <a:xfrm>
            <a:off x="335827" y="5988889"/>
            <a:ext cx="11571146"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5"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6526" y="6179357"/>
            <a:ext cx="1190447" cy="424800"/>
          </a:xfrm>
          <a:prstGeom prst="rect">
            <a:avLst/>
          </a:prstGeom>
        </p:spPr>
      </p:pic>
      <p:sp>
        <p:nvSpPr>
          <p:cNvPr id="7" name="Content Placeholder 2"/>
          <p:cNvSpPr>
            <a:spLocks noGrp="1"/>
          </p:cNvSpPr>
          <p:nvPr>
            <p:ph idx="10" hasCustomPrompt="1"/>
          </p:nvPr>
        </p:nvSpPr>
        <p:spPr>
          <a:xfrm>
            <a:off x="867599" y="1314327"/>
            <a:ext cx="5249732" cy="4408312"/>
          </a:xfrm>
          <a:prstGeom prst="rect">
            <a:avLst/>
          </a:prstGeom>
        </p:spPr>
        <p:txBody>
          <a:bodyPr tIns="0">
            <a:normAutofit/>
          </a:bodyPr>
          <a:lstStyle>
            <a:lvl1pPr marL="0" indent="0">
              <a:lnSpc>
                <a:spcPts val="2662"/>
              </a:lnSpc>
              <a:spcBef>
                <a:spcPts val="0"/>
              </a:spcBef>
              <a:buFont typeface="Lato Light" panose="020F0502020204030203" pitchFamily="34" charset="0"/>
              <a:buNone/>
              <a:defRPr sz="2396">
                <a:solidFill>
                  <a:srgbClr val="454347"/>
                </a:solidFill>
                <a:latin typeface="+mn-lt"/>
                <a:ea typeface="Lato Light" panose="020F0502020204030203" pitchFamily="34" charset="0"/>
                <a:cs typeface="Lato Light" panose="020F0502020204030203" pitchFamily="34" charset="0"/>
              </a:defRPr>
            </a:lvl1pPr>
            <a:lvl2pPr marL="608487" indent="0">
              <a:buNone/>
              <a:defRPr/>
            </a:lvl2pPr>
            <a:lvl3pPr marL="1216975" indent="0">
              <a:buNone/>
              <a:defRPr/>
            </a:lvl3pPr>
            <a:lvl4pPr marL="1825462" indent="0">
              <a:buNone/>
              <a:defRPr/>
            </a:lvl4pPr>
            <a:lvl5pPr marL="2433950" indent="0">
              <a:buNone/>
              <a:defRPr/>
            </a:lvl5pPr>
          </a:lstStyle>
          <a:p>
            <a:pPr lvl="0"/>
            <a:r>
              <a:rPr lang="en-US" dirty="0" smtClean="0"/>
              <a:t>&lt;Content&gt;</a:t>
            </a:r>
          </a:p>
        </p:txBody>
      </p:sp>
      <p:sp>
        <p:nvSpPr>
          <p:cNvPr id="8" name="Content Placeholder 3"/>
          <p:cNvSpPr>
            <a:spLocks noGrp="1"/>
          </p:cNvSpPr>
          <p:nvPr>
            <p:ph sz="half" idx="2" hasCustomPrompt="1"/>
          </p:nvPr>
        </p:nvSpPr>
        <p:spPr>
          <a:xfrm>
            <a:off x="6314221" y="1314327"/>
            <a:ext cx="5109768" cy="4408312"/>
          </a:xfrm>
          <a:prstGeom prst="rect">
            <a:avLst/>
          </a:prstGeom>
        </p:spPr>
        <p:txBody>
          <a:bodyPr>
            <a:normAutofit/>
          </a:bodyPr>
          <a:lstStyle>
            <a:lvl1pPr>
              <a:defRPr lang="en-US" sz="2396" dirty="0">
                <a:solidFill>
                  <a:srgbClr val="454347"/>
                </a:solidFill>
                <a:latin typeface="+mn-lt"/>
              </a:defRPr>
            </a:lvl1pPr>
            <a:lvl2pPr>
              <a:defRPr sz="3194"/>
            </a:lvl2pPr>
            <a:lvl3pPr>
              <a:defRPr sz="2662"/>
            </a:lvl3pPr>
            <a:lvl4pPr>
              <a:defRPr sz="2396"/>
            </a:lvl4pPr>
            <a:lvl5pPr>
              <a:defRPr sz="2396"/>
            </a:lvl5pPr>
            <a:lvl6pPr>
              <a:defRPr sz="2396"/>
            </a:lvl6pPr>
            <a:lvl7pPr>
              <a:defRPr sz="2396"/>
            </a:lvl7pPr>
            <a:lvl8pPr>
              <a:defRPr sz="2396"/>
            </a:lvl8pPr>
            <a:lvl9pPr>
              <a:defRPr sz="2396"/>
            </a:lvl9pPr>
          </a:lstStyle>
          <a:p>
            <a:pPr lvl="0"/>
            <a:r>
              <a:rPr lang="en-US" dirty="0" smtClean="0"/>
              <a:t>&lt;Graphics&gt;</a:t>
            </a:r>
          </a:p>
        </p:txBody>
      </p:sp>
      <p:sp>
        <p:nvSpPr>
          <p:cNvPr id="9" name="Title 1"/>
          <p:cNvSpPr>
            <a:spLocks noGrp="1"/>
          </p:cNvSpPr>
          <p:nvPr>
            <p:ph type="title" hasCustomPrompt="1"/>
          </p:nvPr>
        </p:nvSpPr>
        <p:spPr>
          <a:xfrm>
            <a:off x="867600" y="355998"/>
            <a:ext cx="10556389" cy="718667"/>
          </a:xfrm>
          <a:prstGeom prst="rect">
            <a:avLst/>
          </a:prstGeom>
        </p:spPr>
        <p:txBody>
          <a:bodyPr>
            <a:noAutofit/>
          </a:bodyPr>
          <a:lstStyle>
            <a:lvl1pPr>
              <a:lnSpc>
                <a:spcPts val="4392"/>
              </a:lnSpc>
              <a:spcAft>
                <a:spcPts val="1464"/>
              </a:spcAft>
              <a:defRPr b="0" baseline="0">
                <a:solidFill>
                  <a:schemeClr val="tx1"/>
                </a:solidFill>
              </a:defRPr>
            </a:lvl1pPr>
          </a:lstStyle>
          <a:p>
            <a:r>
              <a:rPr lang="en-US" dirty="0" smtClean="0"/>
              <a:t>&lt;Heading&gt;</a:t>
            </a:r>
            <a:endParaRPr lang="en-AU" dirty="0"/>
          </a:p>
        </p:txBody>
      </p:sp>
    </p:spTree>
    <p:extLst>
      <p:ext uri="{BB962C8B-B14F-4D97-AF65-F5344CB8AC3E}">
        <p14:creationId xmlns:p14="http://schemas.microsoft.com/office/powerpoint/2010/main" val="11179329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ky Blue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sz="4382" b="0">
                <a:solidFill>
                  <a:schemeClr val="accent2"/>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smtClean="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Tree>
    <p:extLst>
      <p:ext uri="{BB962C8B-B14F-4D97-AF65-F5344CB8AC3E}">
        <p14:creationId xmlns:p14="http://schemas.microsoft.com/office/powerpoint/2010/main" val="19864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800" y="5654898"/>
            <a:ext cx="2017706" cy="720000"/>
          </a:xfrm>
          <a:prstGeom prst="rect">
            <a:avLst/>
          </a:prstGeom>
        </p:spPr>
      </p:pic>
      <p:sp>
        <p:nvSpPr>
          <p:cNvPr id="12" name="Text Placeholder 14"/>
          <p:cNvSpPr>
            <a:spLocks noGrp="1"/>
          </p:cNvSpPr>
          <p:nvPr>
            <p:ph type="body" sz="quarter" idx="13" hasCustomPrompt="1"/>
          </p:nvPr>
        </p:nvSpPr>
        <p:spPr>
          <a:xfrm>
            <a:off x="504885" y="3155270"/>
            <a:ext cx="5234268" cy="249299"/>
          </a:xfrm>
          <a:prstGeom prst="rect">
            <a:avLst/>
          </a:prstGeom>
        </p:spPr>
        <p:txBody>
          <a:bodyPr wrap="square" lIns="0" tIns="0" rIns="0" bIns="0">
            <a:spAutoFit/>
          </a:bodyPr>
          <a:lstStyle>
            <a:lvl1pPr marL="0" indent="0">
              <a:spcBef>
                <a:spcPts val="0"/>
              </a:spcBef>
              <a:buNone/>
              <a:defRPr sz="1800" baseline="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Speaker/Business unit name</a:t>
            </a:r>
          </a:p>
        </p:txBody>
      </p:sp>
      <p:sp>
        <p:nvSpPr>
          <p:cNvPr id="13" name="Text Placeholder 18"/>
          <p:cNvSpPr>
            <a:spLocks noGrp="1"/>
          </p:cNvSpPr>
          <p:nvPr>
            <p:ph type="body" sz="quarter" idx="14" hasCustomPrompt="1"/>
          </p:nvPr>
        </p:nvSpPr>
        <p:spPr>
          <a:xfrm>
            <a:off x="504000" y="509055"/>
            <a:ext cx="5236040" cy="249299"/>
          </a:xfrm>
          <a:prstGeom prst="rect">
            <a:avLst/>
          </a:prstGeom>
        </p:spPr>
        <p:txBody>
          <a:bodyPr lIns="0" tIns="0" rIns="0" bIns="0">
            <a:spAutoFit/>
          </a:bodyPr>
          <a:lstStyle>
            <a:lvl1pPr marL="0" indent="0">
              <a:spcBef>
                <a:spcPts val="0"/>
              </a:spcBef>
              <a:buNone/>
              <a:defRPr sz="1800" baseline="0">
                <a:solidFill>
                  <a:schemeClr val="bg1"/>
                </a:solidFill>
                <a:latin typeface="+mn-lt"/>
                <a:ea typeface="Lato Semibold" panose="020F0502020204030203" pitchFamily="34" charset="0"/>
                <a:cs typeface="Lato Semibold" panose="020F0502020204030203" pitchFamily="34" charset="0"/>
              </a:defRPr>
            </a:lvl1pPr>
          </a:lstStyle>
          <a:p>
            <a:pPr lvl="0"/>
            <a:r>
              <a:rPr lang="en-US"/>
              <a:t>Department of &lt;AGENCY NAME&gt;</a:t>
            </a:r>
            <a:endParaRPr lang="en-AU"/>
          </a:p>
        </p:txBody>
      </p:sp>
      <p:sp>
        <p:nvSpPr>
          <p:cNvPr id="14" name="Title 1"/>
          <p:cNvSpPr>
            <a:spLocks noGrp="1"/>
          </p:cNvSpPr>
          <p:nvPr>
            <p:ph type="title" hasCustomPrompt="1"/>
          </p:nvPr>
        </p:nvSpPr>
        <p:spPr>
          <a:xfrm>
            <a:off x="504000" y="1694458"/>
            <a:ext cx="5235153" cy="1322388"/>
          </a:xfrm>
          <a:prstGeom prst="rect">
            <a:avLst/>
          </a:prstGeom>
        </p:spPr>
        <p:txBody>
          <a:bodyPr lIns="0" rIns="0"/>
          <a:lstStyle>
            <a:lvl1pPr>
              <a:defRPr>
                <a:solidFill>
                  <a:schemeClr val="bg1"/>
                </a:solidFill>
              </a:defRPr>
            </a:lvl1pPr>
          </a:lstStyle>
          <a:p>
            <a:r>
              <a:rPr lang="en-US"/>
              <a:t>Presentation title</a:t>
            </a:r>
            <a:endParaRPr lang="en-AU"/>
          </a:p>
        </p:txBody>
      </p:sp>
    </p:spTree>
    <p:extLst>
      <p:ext uri="{BB962C8B-B14F-4D97-AF65-F5344CB8AC3E}">
        <p14:creationId xmlns:p14="http://schemas.microsoft.com/office/powerpoint/2010/main" val="3862641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 name="Picture Placeholder 3"/>
          <p:cNvSpPr>
            <a:spLocks noGrp="1"/>
          </p:cNvSpPr>
          <p:nvPr>
            <p:ph type="pic" sz="quarter" idx="15"/>
          </p:nvPr>
        </p:nvSpPr>
        <p:spPr>
          <a:xfrm>
            <a:off x="6126388" y="0"/>
            <a:ext cx="6122987" cy="6845300"/>
          </a:xfrm>
          <a:prstGeom prst="rect">
            <a:avLst/>
          </a:prstGeom>
          <a:solidFill>
            <a:schemeClr val="bg2"/>
          </a:solidFill>
          <a:ln>
            <a:noFill/>
          </a:ln>
        </p:spPr>
        <p:txBody>
          <a:bodyPr anchor="t"/>
          <a:lstStyle>
            <a:lvl1pPr marL="0" indent="0" algn="ctr">
              <a:lnSpc>
                <a:spcPct val="100000"/>
              </a:lnSpc>
              <a:spcBef>
                <a:spcPts val="2000"/>
              </a:spcBef>
              <a:buNone/>
              <a:defRPr sz="3000" baseline="0">
                <a:solidFill>
                  <a:srgbClr val="454347"/>
                </a:solidFill>
              </a:defRPr>
            </a:lvl1pPr>
          </a:lstStyle>
          <a:p>
            <a:r>
              <a:rPr lang="en-US" dirty="0"/>
              <a:t>Click icon to add picture</a:t>
            </a:r>
            <a:endParaRPr lang="en-AU" dirty="0"/>
          </a:p>
        </p:txBody>
      </p:sp>
      <p:pic>
        <p:nvPicPr>
          <p:cNvPr id="4" name="Picture 3"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9638" y="5654898"/>
            <a:ext cx="2017706" cy="720000"/>
          </a:xfrm>
          <a:prstGeom prst="rect">
            <a:avLst/>
          </a:prstGeom>
        </p:spPr>
      </p:pic>
      <p:sp>
        <p:nvSpPr>
          <p:cNvPr id="5" name="Text Placeholder 14"/>
          <p:cNvSpPr>
            <a:spLocks noGrp="1"/>
          </p:cNvSpPr>
          <p:nvPr>
            <p:ph type="body" sz="quarter" idx="13" hasCustomPrompt="1"/>
          </p:nvPr>
        </p:nvSpPr>
        <p:spPr>
          <a:xfrm>
            <a:off x="504885" y="3155270"/>
            <a:ext cx="5234268" cy="249299"/>
          </a:xfrm>
          <a:prstGeom prst="rect">
            <a:avLst/>
          </a:prstGeom>
        </p:spPr>
        <p:txBody>
          <a:bodyPr wrap="square" lIns="0" tIns="0" rIns="0" bIns="0">
            <a:spAutoFit/>
          </a:bodyPr>
          <a:lstStyle>
            <a:lvl1pPr marL="0" indent="0">
              <a:spcBef>
                <a:spcPts val="0"/>
              </a:spcBef>
              <a:buNone/>
              <a:defRPr sz="1800" baseline="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Speaker/Business unit name</a:t>
            </a:r>
          </a:p>
        </p:txBody>
      </p:sp>
      <p:sp>
        <p:nvSpPr>
          <p:cNvPr id="6" name="Text Placeholder 18"/>
          <p:cNvSpPr>
            <a:spLocks noGrp="1"/>
          </p:cNvSpPr>
          <p:nvPr>
            <p:ph type="body" sz="quarter" idx="14" hasCustomPrompt="1"/>
          </p:nvPr>
        </p:nvSpPr>
        <p:spPr>
          <a:xfrm>
            <a:off x="504000" y="509055"/>
            <a:ext cx="5236040" cy="249299"/>
          </a:xfrm>
          <a:prstGeom prst="rect">
            <a:avLst/>
          </a:prstGeom>
        </p:spPr>
        <p:txBody>
          <a:bodyPr lIns="0" tIns="0" rIns="0" bIns="0">
            <a:spAutoFit/>
          </a:bodyPr>
          <a:lstStyle>
            <a:lvl1pPr marL="0" indent="0">
              <a:spcBef>
                <a:spcPts val="0"/>
              </a:spcBef>
              <a:buNone/>
              <a:defRPr sz="1800" baseline="0">
                <a:solidFill>
                  <a:schemeClr val="bg1"/>
                </a:solidFill>
                <a:latin typeface="+mn-lt"/>
                <a:ea typeface="Lato Semibold" panose="020F0502020204030203" pitchFamily="34" charset="0"/>
                <a:cs typeface="Lato Semibold" panose="020F0502020204030203" pitchFamily="34" charset="0"/>
              </a:defRPr>
            </a:lvl1pPr>
          </a:lstStyle>
          <a:p>
            <a:pPr lvl="0"/>
            <a:r>
              <a:rPr lang="en-US"/>
              <a:t>Department of &lt;AGENCY NAME&gt;</a:t>
            </a:r>
            <a:endParaRPr lang="en-AU"/>
          </a:p>
        </p:txBody>
      </p:sp>
      <p:sp>
        <p:nvSpPr>
          <p:cNvPr id="7" name="Title 1"/>
          <p:cNvSpPr>
            <a:spLocks noGrp="1"/>
          </p:cNvSpPr>
          <p:nvPr>
            <p:ph type="title" hasCustomPrompt="1"/>
          </p:nvPr>
        </p:nvSpPr>
        <p:spPr>
          <a:xfrm>
            <a:off x="504000" y="1694458"/>
            <a:ext cx="5235153" cy="1322388"/>
          </a:xfrm>
          <a:prstGeom prst="rect">
            <a:avLst/>
          </a:prstGeom>
        </p:spPr>
        <p:txBody>
          <a:bodyPr lIns="0" rIns="0"/>
          <a:lstStyle>
            <a:lvl1pPr>
              <a:defRPr>
                <a:solidFill>
                  <a:schemeClr val="bg1"/>
                </a:solidFill>
              </a:defRPr>
            </a:lvl1pPr>
          </a:lstStyle>
          <a:p>
            <a:r>
              <a:rPr lang="en-US"/>
              <a:t>Presentation title</a:t>
            </a:r>
            <a:endParaRPr lang="en-AU"/>
          </a:p>
        </p:txBody>
      </p:sp>
    </p:spTree>
    <p:extLst>
      <p:ext uri="{BB962C8B-B14F-4D97-AF65-F5344CB8AC3E}">
        <p14:creationId xmlns:p14="http://schemas.microsoft.com/office/powerpoint/2010/main" val="354633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rafura Blue - 1 placeholder">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67600" y="355998"/>
            <a:ext cx="10508768" cy="718667"/>
          </a:xfrm>
          <a:prstGeom prst="rect">
            <a:avLst/>
          </a:prstGeom>
        </p:spPr>
        <p:txBody>
          <a:bodyPr>
            <a:noAutofit/>
          </a:bodyPr>
          <a:lstStyle>
            <a:lvl1pPr>
              <a:lnSpc>
                <a:spcPts val="4392"/>
              </a:lnSpc>
              <a:spcAft>
                <a:spcPts val="1464"/>
              </a:spcAft>
              <a:defRPr b="0" baseline="0">
                <a:solidFill>
                  <a:srgbClr val="1F1F5F"/>
                </a:solidFill>
              </a:defRPr>
            </a:lvl1pPr>
          </a:lstStyle>
          <a:p>
            <a:r>
              <a:rPr lang="en-US"/>
              <a:t>&lt;Heading&gt;</a:t>
            </a:r>
            <a:endParaRPr lang="en-AU"/>
          </a:p>
        </p:txBody>
      </p:sp>
      <p:sp>
        <p:nvSpPr>
          <p:cNvPr id="4" name="Content Placeholder 2"/>
          <p:cNvSpPr>
            <a:spLocks noGrp="1"/>
          </p:cNvSpPr>
          <p:nvPr>
            <p:ph idx="1"/>
          </p:nvPr>
        </p:nvSpPr>
        <p:spPr>
          <a:xfrm>
            <a:off x="867600" y="1314327"/>
            <a:ext cx="10508768" cy="4408312"/>
          </a:xfrm>
          <a:prstGeom prst="rect">
            <a:avLst/>
          </a:prstGeom>
        </p:spPr>
        <p:txBody>
          <a:bodyPr tIns="0">
            <a:normAutofit/>
          </a:bodyPr>
          <a:lstStyle>
            <a:lvl1pPr marL="0" indent="0">
              <a:lnSpc>
                <a:spcPts val="2662"/>
              </a:lnSpc>
              <a:spcBef>
                <a:spcPts val="0"/>
              </a:spcBef>
              <a:buFont typeface="Arial" panose="020B0604020202020204" pitchFamily="34" charset="0"/>
              <a:buNone/>
              <a:defRPr sz="2396">
                <a:solidFill>
                  <a:srgbClr val="454347"/>
                </a:solidFill>
                <a:latin typeface="+mn-lt"/>
                <a:ea typeface="Lato Light" panose="020F0502020204030203" pitchFamily="34" charset="0"/>
                <a:cs typeface="Lato Light" panose="020F0502020204030203" pitchFamily="34" charset="0"/>
              </a:defRPr>
            </a:lvl1pPr>
            <a:lvl2pPr marL="951387" indent="-342900">
              <a:buFont typeface="Arial" panose="020B0604020202020204" pitchFamily="34" charset="0"/>
              <a:buChar char="•"/>
              <a:defRPr/>
            </a:lvl2pPr>
            <a:lvl3pPr marL="1559875" indent="-342900">
              <a:buFont typeface="Arial" panose="020B0604020202020204" pitchFamily="34" charset="0"/>
              <a:buChar char="•"/>
              <a:defRPr>
                <a:solidFill>
                  <a:srgbClr val="454347"/>
                </a:solidFill>
              </a:defRPr>
            </a:lvl3pPr>
            <a:lvl4pPr marL="2111212" indent="-285750">
              <a:buFont typeface="Arial" panose="020B0604020202020204" pitchFamily="34" charset="0"/>
              <a:buChar char="•"/>
              <a:defRPr/>
            </a:lvl4pPr>
            <a:lvl5pPr marL="2719700" indent="-285750">
              <a:buFont typeface="Arial" panose="020B0604020202020204" pitchFamily="34" charset="0"/>
              <a:buChar char="•"/>
              <a:defRPr>
                <a:solidFill>
                  <a:srgbClr val="454347"/>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5" name="Straight Connector 4" descr="Bottom page border"/>
          <p:cNvCxnSpPr/>
          <p:nvPr userDrawn="1"/>
        </p:nvCxnSpPr>
        <p:spPr>
          <a:xfrm>
            <a:off x="335827" y="5988889"/>
            <a:ext cx="11571146"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5"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6526" y="6179357"/>
            <a:ext cx="1190447" cy="424800"/>
          </a:xfrm>
          <a:prstGeom prst="rect">
            <a:avLst/>
          </a:prstGeom>
        </p:spPr>
      </p:pic>
    </p:spTree>
    <p:extLst>
      <p:ext uri="{BB962C8B-B14F-4D97-AF65-F5344CB8AC3E}">
        <p14:creationId xmlns:p14="http://schemas.microsoft.com/office/powerpoint/2010/main" val="205269627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rafura Blue - 2 placeholders">
    <p:bg>
      <p:bgRef idx="1001">
        <a:schemeClr val="bg1"/>
      </p:bgRef>
    </p:bg>
    <p:spTree>
      <p:nvGrpSpPr>
        <p:cNvPr id="1" name=""/>
        <p:cNvGrpSpPr/>
        <p:nvPr/>
      </p:nvGrpSpPr>
      <p:grpSpPr>
        <a:xfrm>
          <a:off x="0" y="0"/>
          <a:ext cx="0" cy="0"/>
          <a:chOff x="0" y="0"/>
          <a:chExt cx="0" cy="0"/>
        </a:xfrm>
      </p:grpSpPr>
      <p:cxnSp>
        <p:nvCxnSpPr>
          <p:cNvPr id="5" name="Straight Connector 4" descr="Bottom page border"/>
          <p:cNvCxnSpPr/>
          <p:nvPr userDrawn="1"/>
        </p:nvCxnSpPr>
        <p:spPr>
          <a:xfrm>
            <a:off x="335827" y="5988889"/>
            <a:ext cx="11571146"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5"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6526" y="6179357"/>
            <a:ext cx="1190447" cy="424800"/>
          </a:xfrm>
          <a:prstGeom prst="rect">
            <a:avLst/>
          </a:prstGeom>
        </p:spPr>
      </p:pic>
      <p:sp>
        <p:nvSpPr>
          <p:cNvPr id="7" name="Content Placeholder 2"/>
          <p:cNvSpPr>
            <a:spLocks noGrp="1"/>
          </p:cNvSpPr>
          <p:nvPr>
            <p:ph idx="10" hasCustomPrompt="1"/>
          </p:nvPr>
        </p:nvSpPr>
        <p:spPr>
          <a:xfrm>
            <a:off x="867599" y="1314327"/>
            <a:ext cx="5249732" cy="4408312"/>
          </a:xfrm>
          <a:prstGeom prst="rect">
            <a:avLst/>
          </a:prstGeom>
        </p:spPr>
        <p:txBody>
          <a:bodyPr tIns="0">
            <a:normAutofit/>
          </a:bodyPr>
          <a:lstStyle>
            <a:lvl1pPr marL="0" indent="0">
              <a:lnSpc>
                <a:spcPts val="2662"/>
              </a:lnSpc>
              <a:spcBef>
                <a:spcPts val="0"/>
              </a:spcBef>
              <a:buFont typeface="Lato Light" panose="020F0502020204030203" pitchFamily="34" charset="0"/>
              <a:buNone/>
              <a:defRPr sz="2396">
                <a:solidFill>
                  <a:srgbClr val="454347"/>
                </a:solidFill>
                <a:latin typeface="+mn-lt"/>
                <a:ea typeface="Lato Light" panose="020F0502020204030203" pitchFamily="34" charset="0"/>
                <a:cs typeface="Lato Light" panose="020F0502020204030203" pitchFamily="34" charset="0"/>
              </a:defRPr>
            </a:lvl1pPr>
            <a:lvl2pPr marL="608487" indent="0">
              <a:buNone/>
              <a:defRPr/>
            </a:lvl2pPr>
            <a:lvl3pPr marL="1216975" indent="0">
              <a:buNone/>
              <a:defRPr/>
            </a:lvl3pPr>
            <a:lvl4pPr marL="1825462" indent="0">
              <a:buNone/>
              <a:defRPr/>
            </a:lvl4pPr>
            <a:lvl5pPr marL="2433950" indent="0">
              <a:buNone/>
              <a:defRPr/>
            </a:lvl5pPr>
          </a:lstStyle>
          <a:p>
            <a:pPr lvl="0"/>
            <a:r>
              <a:rPr lang="en-US"/>
              <a:t>&lt;Content&gt;</a:t>
            </a:r>
          </a:p>
        </p:txBody>
      </p:sp>
      <p:sp>
        <p:nvSpPr>
          <p:cNvPr id="8" name="Content Placeholder 3"/>
          <p:cNvSpPr>
            <a:spLocks noGrp="1"/>
          </p:cNvSpPr>
          <p:nvPr>
            <p:ph sz="half" idx="2" hasCustomPrompt="1"/>
          </p:nvPr>
        </p:nvSpPr>
        <p:spPr>
          <a:xfrm>
            <a:off x="6314221" y="1314327"/>
            <a:ext cx="5109768" cy="4408312"/>
          </a:xfrm>
          <a:prstGeom prst="rect">
            <a:avLst/>
          </a:prstGeom>
        </p:spPr>
        <p:txBody>
          <a:bodyPr>
            <a:normAutofit/>
          </a:bodyPr>
          <a:lstStyle>
            <a:lvl1pPr>
              <a:defRPr lang="en-US" sz="2396" dirty="0">
                <a:solidFill>
                  <a:srgbClr val="454347"/>
                </a:solidFill>
                <a:latin typeface="+mn-lt"/>
              </a:defRPr>
            </a:lvl1pPr>
            <a:lvl2pPr>
              <a:defRPr sz="3194"/>
            </a:lvl2pPr>
            <a:lvl3pPr>
              <a:defRPr sz="2662"/>
            </a:lvl3pPr>
            <a:lvl4pPr>
              <a:defRPr sz="2396"/>
            </a:lvl4pPr>
            <a:lvl5pPr>
              <a:defRPr sz="2396"/>
            </a:lvl5pPr>
            <a:lvl6pPr>
              <a:defRPr sz="2396"/>
            </a:lvl6pPr>
            <a:lvl7pPr>
              <a:defRPr sz="2396"/>
            </a:lvl7pPr>
            <a:lvl8pPr>
              <a:defRPr sz="2396"/>
            </a:lvl8pPr>
            <a:lvl9pPr>
              <a:defRPr sz="2396"/>
            </a:lvl9pPr>
          </a:lstStyle>
          <a:p>
            <a:pPr lvl="0"/>
            <a:r>
              <a:rPr lang="en-US"/>
              <a:t>&lt;Graphics&gt;</a:t>
            </a:r>
          </a:p>
        </p:txBody>
      </p:sp>
      <p:sp>
        <p:nvSpPr>
          <p:cNvPr id="9" name="Title 1"/>
          <p:cNvSpPr>
            <a:spLocks noGrp="1"/>
          </p:cNvSpPr>
          <p:nvPr>
            <p:ph type="title" hasCustomPrompt="1"/>
          </p:nvPr>
        </p:nvSpPr>
        <p:spPr>
          <a:xfrm>
            <a:off x="867600" y="355998"/>
            <a:ext cx="10556389" cy="718667"/>
          </a:xfrm>
          <a:prstGeom prst="rect">
            <a:avLst/>
          </a:prstGeom>
        </p:spPr>
        <p:txBody>
          <a:bodyPr>
            <a:noAutofit/>
          </a:bodyPr>
          <a:lstStyle>
            <a:lvl1pPr>
              <a:lnSpc>
                <a:spcPts val="4392"/>
              </a:lnSpc>
              <a:spcAft>
                <a:spcPts val="1464"/>
              </a:spcAft>
              <a:defRPr b="0" baseline="0">
                <a:solidFill>
                  <a:schemeClr val="tx1"/>
                </a:solidFill>
              </a:defRPr>
            </a:lvl1pPr>
          </a:lstStyle>
          <a:p>
            <a:r>
              <a:rPr lang="en-US"/>
              <a:t>&lt;Heading&gt;</a:t>
            </a:r>
            <a:endParaRPr lang="en-AU"/>
          </a:p>
        </p:txBody>
      </p:sp>
    </p:spTree>
    <p:extLst>
      <p:ext uri="{BB962C8B-B14F-4D97-AF65-F5344CB8AC3E}">
        <p14:creationId xmlns:p14="http://schemas.microsoft.com/office/powerpoint/2010/main" val="48087426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ral Pink - Section title">
    <p:bg>
      <p:bgPr>
        <a:solidFill>
          <a:schemeClr val="accent1"/>
        </a:solidFill>
        <a:effectLst/>
      </p:bgPr>
    </p:bg>
    <p:spTree>
      <p:nvGrpSpPr>
        <p:cNvPr id="1" name=""/>
        <p:cNvGrpSpPr/>
        <p:nvPr/>
      </p:nvGrpSpPr>
      <p:grpSpPr>
        <a:xfrm>
          <a:off x="0" y="0"/>
          <a:ext cx="0" cy="0"/>
          <a:chOff x="0" y="0"/>
          <a:chExt cx="0" cy="0"/>
        </a:xfrm>
      </p:grpSpPr>
      <p:sp>
        <p:nvSpPr>
          <p:cNvPr id="8" name="Rectangle 7"/>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smtClean="0"/>
              <a:t>Section heading</a:t>
            </a:r>
            <a:br>
              <a:rPr lang="en-US" dirty="0" smtClean="0"/>
            </a:br>
            <a:r>
              <a:rPr lang="en-US" dirty="0" smtClean="0"/>
              <a:t>second line</a:t>
            </a:r>
            <a:endParaRPr lang="en-AU" dirty="0"/>
          </a:p>
        </p:txBody>
      </p:sp>
      <p:sp>
        <p:nvSpPr>
          <p:cNvPr id="9"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1</a:t>
            </a:r>
            <a:endParaRPr lang="en-AU" dirty="0"/>
          </a:p>
        </p:txBody>
      </p:sp>
    </p:spTree>
    <p:extLst>
      <p:ext uri="{BB962C8B-B14F-4D97-AF65-F5344CB8AC3E}">
        <p14:creationId xmlns:p14="http://schemas.microsoft.com/office/powerpoint/2010/main" val="113688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ral Pink - Section title with image">
    <p:bg>
      <p:bgPr>
        <a:solidFill>
          <a:schemeClr val="accent1"/>
        </a:solidFill>
        <a:effectLst/>
      </p:bgPr>
    </p:bg>
    <p:spTree>
      <p:nvGrpSpPr>
        <p:cNvPr id="1" name=""/>
        <p:cNvGrpSpPr/>
        <p:nvPr/>
      </p:nvGrpSpPr>
      <p:grpSpPr>
        <a:xfrm>
          <a:off x="0" y="0"/>
          <a:ext cx="0" cy="0"/>
          <a:chOff x="0" y="0"/>
          <a:chExt cx="0" cy="0"/>
        </a:xfrm>
      </p:grpSpPr>
      <p:sp>
        <p:nvSpPr>
          <p:cNvPr id="14" name="Rectangle 13"/>
          <p:cNvSpPr>
            <a:spLocks noChangeAspect="1"/>
          </p:cNvSpPr>
          <p:nvPr userDrawn="1"/>
        </p:nvSpPr>
        <p:spPr>
          <a:xfrm>
            <a:off x="-8092" y="-16185"/>
            <a:ext cx="11058870" cy="687823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39736" t="-38125" r="-1" b="-8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dirty="0"/>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smtClean="0"/>
              <a:t>Section</a:t>
            </a:r>
            <a:r>
              <a:rPr lang="en-US" spc="-90" dirty="0" smtClean="0"/>
              <a:t> </a:t>
            </a:r>
            <a:r>
              <a:rPr lang="en-US" dirty="0" smtClean="0"/>
              <a:t>heading</a:t>
            </a:r>
            <a:br>
              <a:rPr lang="en-US" dirty="0" smtClean="0"/>
            </a:br>
            <a:r>
              <a:rPr lang="en-US" spc="-10" dirty="0" smtClean="0"/>
              <a:t>second </a:t>
            </a:r>
            <a:r>
              <a:rPr lang="en-US" spc="-5" dirty="0" smtClean="0"/>
              <a:t>line</a:t>
            </a:r>
            <a:endParaRPr spc="-5" dirty="0"/>
          </a:p>
        </p:txBody>
      </p:sp>
      <p:sp>
        <p:nvSpPr>
          <p:cNvPr id="18" name="Picture Placeholder 2" descr="Decorative"/>
          <p:cNvSpPr>
            <a:spLocks noGrp="1"/>
          </p:cNvSpPr>
          <p:nvPr>
            <p:ph type="pic" sz="quarter" idx="12"/>
          </p:nvPr>
        </p:nvSpPr>
        <p:spPr>
          <a:xfrm>
            <a:off x="1" y="-9542"/>
            <a:ext cx="3324660" cy="6867543"/>
          </a:xfrm>
          <a:solidFill>
            <a:schemeClr val="bg1"/>
          </a:solidFill>
        </p:spPr>
        <p:txBody>
          <a:bodyPr/>
          <a:lstStyle>
            <a:lvl1pPr marL="0" marR="0" indent="0" algn="ctr"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smtClean="0"/>
              <a:t>Click icon to add picture</a:t>
            </a:r>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1</a:t>
            </a:r>
            <a:endParaRPr lang="en-AU" dirty="0"/>
          </a:p>
        </p:txBody>
      </p:sp>
    </p:spTree>
    <p:extLst>
      <p:ext uri="{BB962C8B-B14F-4D97-AF65-F5344CB8AC3E}">
        <p14:creationId xmlns:p14="http://schemas.microsoft.com/office/powerpoint/2010/main" val="341663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ral Pink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baseline="0">
                <a:solidFill>
                  <a:schemeClr val="accent1"/>
                </a:solidFill>
              </a:defRPr>
            </a:lvl1pPr>
          </a:lstStyle>
          <a:p>
            <a:r>
              <a:rPr lang="en-US" dirty="0" smtClean="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Tree>
    <p:extLst>
      <p:ext uri="{BB962C8B-B14F-4D97-AF65-F5344CB8AC3E}">
        <p14:creationId xmlns:p14="http://schemas.microsoft.com/office/powerpoint/2010/main" val="29464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 name="Picture Placeholder 3"/>
          <p:cNvSpPr>
            <a:spLocks noGrp="1"/>
          </p:cNvSpPr>
          <p:nvPr>
            <p:ph type="pic" sz="quarter" idx="15"/>
          </p:nvPr>
        </p:nvSpPr>
        <p:spPr>
          <a:xfrm>
            <a:off x="6126388" y="0"/>
            <a:ext cx="6122987" cy="6845300"/>
          </a:xfrm>
          <a:prstGeom prst="rect">
            <a:avLst/>
          </a:prstGeom>
          <a:solidFill>
            <a:schemeClr val="bg2"/>
          </a:solidFill>
          <a:ln>
            <a:noFill/>
          </a:ln>
        </p:spPr>
        <p:txBody>
          <a:bodyPr anchor="t"/>
          <a:lstStyle>
            <a:lvl1pPr marL="0" indent="0" algn="ctr">
              <a:lnSpc>
                <a:spcPct val="100000"/>
              </a:lnSpc>
              <a:spcBef>
                <a:spcPts val="2000"/>
              </a:spcBef>
              <a:buNone/>
              <a:defRPr sz="3000" baseline="0">
                <a:solidFill>
                  <a:srgbClr val="454347"/>
                </a:solidFill>
              </a:defRPr>
            </a:lvl1pPr>
          </a:lstStyle>
          <a:p>
            <a:r>
              <a:rPr lang="en-US" dirty="0" smtClean="0"/>
              <a:t>Click icon to add picture</a:t>
            </a:r>
            <a:endParaRPr lang="en-AU" dirty="0"/>
          </a:p>
        </p:txBody>
      </p:sp>
      <p:pic>
        <p:nvPicPr>
          <p:cNvPr id="4" name="Picture 3"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9638" y="5654898"/>
            <a:ext cx="2017706" cy="720000"/>
          </a:xfrm>
          <a:prstGeom prst="rect">
            <a:avLst/>
          </a:prstGeom>
        </p:spPr>
      </p:pic>
      <p:sp>
        <p:nvSpPr>
          <p:cNvPr id="5" name="Text Placeholder 14"/>
          <p:cNvSpPr>
            <a:spLocks noGrp="1"/>
          </p:cNvSpPr>
          <p:nvPr>
            <p:ph type="body" sz="quarter" idx="13" hasCustomPrompt="1"/>
          </p:nvPr>
        </p:nvSpPr>
        <p:spPr>
          <a:xfrm>
            <a:off x="504885" y="3155270"/>
            <a:ext cx="5234268" cy="249299"/>
          </a:xfrm>
          <a:prstGeom prst="rect">
            <a:avLst/>
          </a:prstGeom>
        </p:spPr>
        <p:txBody>
          <a:bodyPr wrap="square" lIns="0" tIns="0" rIns="0" bIns="0">
            <a:spAutoFit/>
          </a:bodyPr>
          <a:lstStyle>
            <a:lvl1pPr marL="0" indent="0">
              <a:spcBef>
                <a:spcPts val="0"/>
              </a:spcBef>
              <a:buNone/>
              <a:defRPr sz="1800" baseline="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dirty="0" smtClean="0"/>
              <a:t>Speaker/Business unit name</a:t>
            </a:r>
          </a:p>
        </p:txBody>
      </p:sp>
      <p:sp>
        <p:nvSpPr>
          <p:cNvPr id="6" name="Text Placeholder 18"/>
          <p:cNvSpPr>
            <a:spLocks noGrp="1"/>
          </p:cNvSpPr>
          <p:nvPr>
            <p:ph type="body" sz="quarter" idx="14" hasCustomPrompt="1"/>
          </p:nvPr>
        </p:nvSpPr>
        <p:spPr>
          <a:xfrm>
            <a:off x="504000" y="509055"/>
            <a:ext cx="5236040" cy="249299"/>
          </a:xfrm>
          <a:prstGeom prst="rect">
            <a:avLst/>
          </a:prstGeom>
        </p:spPr>
        <p:txBody>
          <a:bodyPr lIns="0" tIns="0" rIns="0" bIns="0">
            <a:spAutoFit/>
          </a:bodyPr>
          <a:lstStyle>
            <a:lvl1pPr marL="0" indent="0">
              <a:spcBef>
                <a:spcPts val="0"/>
              </a:spcBef>
              <a:buNone/>
              <a:defRPr sz="1800" baseline="0">
                <a:solidFill>
                  <a:schemeClr val="bg1"/>
                </a:solidFill>
                <a:latin typeface="+mn-lt"/>
                <a:ea typeface="Lato Semibold" panose="020F0502020204030203" pitchFamily="34" charset="0"/>
                <a:cs typeface="Lato Semibold" panose="020F0502020204030203" pitchFamily="34" charset="0"/>
              </a:defRPr>
            </a:lvl1pPr>
          </a:lstStyle>
          <a:p>
            <a:pPr lvl="0"/>
            <a:r>
              <a:rPr lang="en-US" dirty="0" smtClean="0"/>
              <a:t>Department of &lt;AGENCY NAME&gt;</a:t>
            </a:r>
            <a:endParaRPr lang="en-AU" dirty="0"/>
          </a:p>
        </p:txBody>
      </p:sp>
      <p:sp>
        <p:nvSpPr>
          <p:cNvPr id="7" name="Title 1"/>
          <p:cNvSpPr>
            <a:spLocks noGrp="1"/>
          </p:cNvSpPr>
          <p:nvPr>
            <p:ph type="title" hasCustomPrompt="1"/>
          </p:nvPr>
        </p:nvSpPr>
        <p:spPr>
          <a:xfrm>
            <a:off x="504000" y="1694458"/>
            <a:ext cx="5235153" cy="1322388"/>
          </a:xfrm>
          <a:prstGeom prst="rect">
            <a:avLst/>
          </a:prstGeom>
        </p:spPr>
        <p:txBody>
          <a:bodyPr lIns="0" rIns="0"/>
          <a:lstStyle>
            <a:lvl1pPr>
              <a:defRPr>
                <a:solidFill>
                  <a:schemeClr val="bg1"/>
                </a:solidFill>
              </a:defRPr>
            </a:lvl1pPr>
          </a:lstStyle>
          <a:p>
            <a:r>
              <a:rPr lang="en-US" dirty="0" smtClean="0"/>
              <a:t>Presentation title</a:t>
            </a:r>
            <a:endParaRPr lang="en-AU" dirty="0"/>
          </a:p>
        </p:txBody>
      </p:sp>
    </p:spTree>
    <p:extLst>
      <p:ext uri="{BB962C8B-B14F-4D97-AF65-F5344CB8AC3E}">
        <p14:creationId xmlns:p14="http://schemas.microsoft.com/office/powerpoint/2010/main" val="209448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ral Pink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smtClean="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1"/>
                </a:solidFill>
              </a:defRPr>
            </a:lvl1pPr>
          </a:lstStyle>
          <a:p>
            <a:r>
              <a:rPr lang="en-US" dirty="0" smtClean="0"/>
              <a:t>&lt;Heading&gt;</a:t>
            </a:r>
            <a:endParaRPr lang="en-AU" dirty="0"/>
          </a:p>
        </p:txBody>
      </p:sp>
    </p:spTree>
    <p:extLst>
      <p:ext uri="{BB962C8B-B14F-4D97-AF65-F5344CB8AC3E}">
        <p14:creationId xmlns:p14="http://schemas.microsoft.com/office/powerpoint/2010/main" val="6280273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ky Blue - Section title">
    <p:bg>
      <p:bgPr>
        <a:solidFill>
          <a:schemeClr val="accent2"/>
        </a:solidFill>
        <a:effectLst/>
      </p:bgPr>
    </p:bg>
    <p:spTree>
      <p:nvGrpSpPr>
        <p:cNvPr id="1" name=""/>
        <p:cNvGrpSpPr/>
        <p:nvPr/>
      </p:nvGrpSpPr>
      <p:grpSpPr>
        <a:xfrm>
          <a:off x="0" y="0"/>
          <a:ext cx="0" cy="0"/>
          <a:chOff x="0" y="0"/>
          <a:chExt cx="0" cy="0"/>
        </a:xfrm>
      </p:grpSpPr>
      <p:sp>
        <p:nvSpPr>
          <p:cNvPr id="5" name="Rectangle 4"/>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2</a:t>
            </a:r>
            <a:endParaRPr lang="en-AU" dirty="0"/>
          </a:p>
        </p:txBody>
      </p:sp>
      <p:sp>
        <p:nvSpPr>
          <p:cNvPr id="8"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smtClean="0"/>
              <a:t>Section heading</a:t>
            </a:r>
            <a:br>
              <a:rPr lang="en-US" dirty="0" smtClean="0"/>
            </a:br>
            <a:r>
              <a:rPr lang="en-US" dirty="0" smtClean="0"/>
              <a:t>second line</a:t>
            </a:r>
            <a:endParaRPr lang="en-AU" dirty="0"/>
          </a:p>
        </p:txBody>
      </p:sp>
    </p:spTree>
    <p:extLst>
      <p:ext uri="{BB962C8B-B14F-4D97-AF65-F5344CB8AC3E}">
        <p14:creationId xmlns:p14="http://schemas.microsoft.com/office/powerpoint/2010/main" val="13467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ky Blue - Section title with image">
    <p:bg>
      <p:bgPr>
        <a:solidFill>
          <a:schemeClr val="accent2"/>
        </a:solidFill>
        <a:effectLst/>
      </p:bgPr>
    </p:bg>
    <p:spTree>
      <p:nvGrpSpPr>
        <p:cNvPr id="1" name=""/>
        <p:cNvGrpSpPr/>
        <p:nvPr/>
      </p:nvGrpSpPr>
      <p:grpSpPr>
        <a:xfrm>
          <a:off x="0" y="0"/>
          <a:ext cx="0" cy="0"/>
          <a:chOff x="0" y="0"/>
          <a:chExt cx="0" cy="0"/>
        </a:xfrm>
      </p:grpSpPr>
      <p:sp>
        <p:nvSpPr>
          <p:cNvPr id="7" name="Rectangle 6"/>
          <p:cNvSpPr>
            <a:spLocks noChangeAspect="1"/>
          </p:cNvSpPr>
          <p:nvPr userDrawn="1"/>
        </p:nvSpPr>
        <p:spPr>
          <a:xfrm>
            <a:off x="-8092" y="-16185"/>
            <a:ext cx="11058870" cy="687823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39736" t="-38125" r="-1" b="-8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dirty="0"/>
          </a:p>
        </p:txBody>
      </p:sp>
      <p:sp>
        <p:nvSpPr>
          <p:cNvPr id="12"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dirty="0"/>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smtClean="0"/>
              <a:t>Section</a:t>
            </a:r>
            <a:r>
              <a:rPr lang="en-US" spc="-90" dirty="0" smtClean="0"/>
              <a:t> </a:t>
            </a:r>
            <a:r>
              <a:rPr lang="en-US" dirty="0" smtClean="0"/>
              <a:t>heading</a:t>
            </a:r>
            <a:br>
              <a:rPr lang="en-US" dirty="0" smtClean="0"/>
            </a:br>
            <a:r>
              <a:rPr lang="en-US" spc="-10" dirty="0" smtClean="0"/>
              <a:t>second </a:t>
            </a:r>
            <a:r>
              <a:rPr lang="en-US" spc="-5" dirty="0" smtClean="0"/>
              <a:t>line</a:t>
            </a:r>
            <a:endParaRPr spc="-5" dirty="0"/>
          </a:p>
        </p:txBody>
      </p:sp>
      <p:sp>
        <p:nvSpPr>
          <p:cNvPr id="18" name="Picture Placeholder 2" descr="Decorative"/>
          <p:cNvSpPr>
            <a:spLocks noGrp="1"/>
          </p:cNvSpPr>
          <p:nvPr>
            <p:ph type="pic" sz="quarter" idx="12"/>
          </p:nvPr>
        </p:nvSpPr>
        <p:spPr>
          <a:xfrm>
            <a:off x="1" y="0"/>
            <a:ext cx="3324660" cy="6858000"/>
          </a:xfrm>
          <a:solidFill>
            <a:schemeClr val="bg2"/>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smtClean="0"/>
              <a:t>Click icon to add picture</a:t>
            </a:r>
          </a:p>
        </p:txBody>
      </p:sp>
      <p:sp>
        <p:nvSpPr>
          <p:cNvPr id="9"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2</a:t>
            </a:r>
            <a:endParaRPr lang="en-AU" dirty="0"/>
          </a:p>
        </p:txBody>
      </p:sp>
    </p:spTree>
    <p:extLst>
      <p:ext uri="{BB962C8B-B14F-4D97-AF65-F5344CB8AC3E}">
        <p14:creationId xmlns:p14="http://schemas.microsoft.com/office/powerpoint/2010/main" val="44366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ky Blue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sz="4382" b="0">
                <a:solidFill>
                  <a:schemeClr val="accent2"/>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smtClean="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Tree>
    <p:extLst>
      <p:ext uri="{BB962C8B-B14F-4D97-AF65-F5344CB8AC3E}">
        <p14:creationId xmlns:p14="http://schemas.microsoft.com/office/powerpoint/2010/main" val="140686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ky Blue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smtClean="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2"/>
                </a:solidFill>
              </a:defRPr>
            </a:lvl1pPr>
          </a:lstStyle>
          <a:p>
            <a:r>
              <a:rPr lang="en-US" dirty="0" smtClean="0"/>
              <a:t>&lt;Heading&gt;</a:t>
            </a:r>
            <a:endParaRPr lang="en-AU" dirty="0"/>
          </a:p>
        </p:txBody>
      </p:sp>
    </p:spTree>
    <p:extLst>
      <p:ext uri="{BB962C8B-B14F-4D97-AF65-F5344CB8AC3E}">
        <p14:creationId xmlns:p14="http://schemas.microsoft.com/office/powerpoint/2010/main" val="14097335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eal Blue - Section title">
    <p:bg>
      <p:bgPr>
        <a:solidFill>
          <a:schemeClr val="accent3"/>
        </a:solidFill>
        <a:effectLst/>
      </p:bgPr>
    </p:bg>
    <p:spTree>
      <p:nvGrpSpPr>
        <p:cNvPr id="1" name=""/>
        <p:cNvGrpSpPr/>
        <p:nvPr/>
      </p:nvGrpSpPr>
      <p:grpSpPr>
        <a:xfrm>
          <a:off x="0" y="0"/>
          <a:ext cx="0" cy="0"/>
          <a:chOff x="0" y="0"/>
          <a:chExt cx="0" cy="0"/>
        </a:xfrm>
      </p:grpSpPr>
      <p:sp>
        <p:nvSpPr>
          <p:cNvPr id="5" name="Rectangle 4"/>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3</a:t>
            </a:r>
            <a:endParaRPr lang="en-AU" dirty="0"/>
          </a:p>
        </p:txBody>
      </p:sp>
      <p:sp>
        <p:nvSpPr>
          <p:cNvPr id="8"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smtClean="0"/>
              <a:t>Section heading</a:t>
            </a:r>
            <a:br>
              <a:rPr lang="en-US" dirty="0" smtClean="0"/>
            </a:br>
            <a:r>
              <a:rPr lang="en-US" dirty="0" smtClean="0"/>
              <a:t>second line</a:t>
            </a:r>
            <a:endParaRPr lang="en-AU" dirty="0"/>
          </a:p>
        </p:txBody>
      </p:sp>
    </p:spTree>
    <p:extLst>
      <p:ext uri="{BB962C8B-B14F-4D97-AF65-F5344CB8AC3E}">
        <p14:creationId xmlns:p14="http://schemas.microsoft.com/office/powerpoint/2010/main" val="24370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eal Blue - Section title with image">
    <p:bg>
      <p:bgPr>
        <a:solidFill>
          <a:schemeClr val="accent3"/>
        </a:solidFill>
        <a:effectLst/>
      </p:bgPr>
    </p:bg>
    <p:spTree>
      <p:nvGrpSpPr>
        <p:cNvPr id="1" name=""/>
        <p:cNvGrpSpPr/>
        <p:nvPr/>
      </p:nvGrpSpPr>
      <p:grpSpPr>
        <a:xfrm>
          <a:off x="0" y="0"/>
          <a:ext cx="0" cy="0"/>
          <a:chOff x="0" y="0"/>
          <a:chExt cx="0" cy="0"/>
        </a:xfrm>
      </p:grpSpPr>
      <p:sp>
        <p:nvSpPr>
          <p:cNvPr id="7" name="Rectangle 6"/>
          <p:cNvSpPr>
            <a:spLocks noChangeAspect="1"/>
          </p:cNvSpPr>
          <p:nvPr userDrawn="1"/>
        </p:nvSpPr>
        <p:spPr>
          <a:xfrm>
            <a:off x="-8092" y="-16185"/>
            <a:ext cx="11058870" cy="687823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39736" t="-38125" r="-1" b="-8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dirty="0"/>
          </a:p>
        </p:txBody>
      </p:sp>
      <p:sp>
        <p:nvSpPr>
          <p:cNvPr id="12"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dirty="0"/>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smtClean="0"/>
              <a:t>Section</a:t>
            </a:r>
            <a:r>
              <a:rPr lang="en-US" spc="-90" dirty="0" smtClean="0"/>
              <a:t> </a:t>
            </a:r>
            <a:r>
              <a:rPr lang="en-US" dirty="0" smtClean="0"/>
              <a:t>heading</a:t>
            </a:r>
            <a:br>
              <a:rPr lang="en-US" dirty="0" smtClean="0"/>
            </a:br>
            <a:r>
              <a:rPr lang="en-US" spc="-10" dirty="0" smtClean="0"/>
              <a:t>second </a:t>
            </a:r>
            <a:r>
              <a:rPr lang="en-US" spc="-5" dirty="0" smtClean="0"/>
              <a:t>line</a:t>
            </a:r>
            <a:endParaRPr spc="-5" dirty="0"/>
          </a:p>
        </p:txBody>
      </p:sp>
      <p:sp>
        <p:nvSpPr>
          <p:cNvPr id="19" name="Picture Placeholder 2" descr="Decorative"/>
          <p:cNvSpPr>
            <a:spLocks noGrp="1"/>
          </p:cNvSpPr>
          <p:nvPr>
            <p:ph type="pic" sz="quarter" idx="12"/>
          </p:nvPr>
        </p:nvSpPr>
        <p:spPr>
          <a:xfrm>
            <a:off x="1" y="0"/>
            <a:ext cx="3324660" cy="6858000"/>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smtClean="0"/>
              <a:t>Click icon to add picture</a:t>
            </a:r>
          </a:p>
        </p:txBody>
      </p:sp>
      <p:sp>
        <p:nvSpPr>
          <p:cNvPr id="9"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3</a:t>
            </a:r>
            <a:endParaRPr lang="en-AU" dirty="0"/>
          </a:p>
        </p:txBody>
      </p:sp>
    </p:spTree>
    <p:extLst>
      <p:ext uri="{BB962C8B-B14F-4D97-AF65-F5344CB8AC3E}">
        <p14:creationId xmlns:p14="http://schemas.microsoft.com/office/powerpoint/2010/main" val="355986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al Blue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a:solidFill>
                  <a:schemeClr val="accent3"/>
                </a:solidFill>
              </a:defRPr>
            </a:lvl1pPr>
          </a:lstStyle>
          <a:p>
            <a:r>
              <a:rPr lang="en-US" dirty="0" smtClean="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Tree>
    <p:extLst>
      <p:ext uri="{BB962C8B-B14F-4D97-AF65-F5344CB8AC3E}">
        <p14:creationId xmlns:p14="http://schemas.microsoft.com/office/powerpoint/2010/main" val="356644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al Blue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smtClean="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3"/>
                </a:solidFill>
              </a:defRPr>
            </a:lvl1pPr>
          </a:lstStyle>
          <a:p>
            <a:r>
              <a:rPr lang="en-US" dirty="0" smtClean="0"/>
              <a:t>&lt;Heading&gt;</a:t>
            </a:r>
            <a:endParaRPr lang="en-AU" dirty="0"/>
          </a:p>
        </p:txBody>
      </p:sp>
    </p:spTree>
    <p:extLst>
      <p:ext uri="{BB962C8B-B14F-4D97-AF65-F5344CB8AC3E}">
        <p14:creationId xmlns:p14="http://schemas.microsoft.com/office/powerpoint/2010/main" val="12766834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Rubine Red - Section title">
    <p:bg>
      <p:bgPr>
        <a:solidFill>
          <a:schemeClr val="accent4"/>
        </a:solidFill>
        <a:effectLst/>
      </p:bgPr>
    </p:bg>
    <p:spTree>
      <p:nvGrpSpPr>
        <p:cNvPr id="1" name=""/>
        <p:cNvGrpSpPr/>
        <p:nvPr/>
      </p:nvGrpSpPr>
      <p:grpSpPr>
        <a:xfrm>
          <a:off x="0" y="0"/>
          <a:ext cx="0" cy="0"/>
          <a:chOff x="0" y="0"/>
          <a:chExt cx="0" cy="0"/>
        </a:xfrm>
      </p:grpSpPr>
      <p:sp>
        <p:nvSpPr>
          <p:cNvPr id="5" name="Rectangle 4"/>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4</a:t>
            </a:r>
            <a:endParaRPr lang="en-AU" dirty="0"/>
          </a:p>
        </p:txBody>
      </p:sp>
      <p:sp>
        <p:nvSpPr>
          <p:cNvPr id="8"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smtClean="0"/>
              <a:t>Section heading</a:t>
            </a:r>
            <a:br>
              <a:rPr lang="en-US" dirty="0" smtClean="0"/>
            </a:br>
            <a:r>
              <a:rPr lang="en-US" dirty="0" smtClean="0"/>
              <a:t>second line</a:t>
            </a:r>
            <a:endParaRPr lang="en-AU" dirty="0"/>
          </a:p>
        </p:txBody>
      </p:sp>
    </p:spTree>
    <p:extLst>
      <p:ext uri="{BB962C8B-B14F-4D97-AF65-F5344CB8AC3E}">
        <p14:creationId xmlns:p14="http://schemas.microsoft.com/office/powerpoint/2010/main" val="336805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rafura Blue - 1 placeholder">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67600" y="355998"/>
            <a:ext cx="10508768" cy="718667"/>
          </a:xfrm>
          <a:prstGeom prst="rect">
            <a:avLst/>
          </a:prstGeom>
        </p:spPr>
        <p:txBody>
          <a:bodyPr>
            <a:noAutofit/>
          </a:bodyPr>
          <a:lstStyle>
            <a:lvl1pPr>
              <a:lnSpc>
                <a:spcPts val="4392"/>
              </a:lnSpc>
              <a:spcAft>
                <a:spcPts val="1464"/>
              </a:spcAft>
              <a:defRPr b="0" baseline="0">
                <a:solidFill>
                  <a:srgbClr val="1F1F5F"/>
                </a:solidFill>
              </a:defRPr>
            </a:lvl1pPr>
          </a:lstStyle>
          <a:p>
            <a:r>
              <a:rPr lang="en-US" dirty="0" smtClean="0"/>
              <a:t>&lt;Heading&gt;</a:t>
            </a:r>
            <a:endParaRPr lang="en-AU" dirty="0"/>
          </a:p>
        </p:txBody>
      </p:sp>
      <p:sp>
        <p:nvSpPr>
          <p:cNvPr id="4" name="Content Placeholder 2"/>
          <p:cNvSpPr>
            <a:spLocks noGrp="1"/>
          </p:cNvSpPr>
          <p:nvPr>
            <p:ph idx="1"/>
          </p:nvPr>
        </p:nvSpPr>
        <p:spPr>
          <a:xfrm>
            <a:off x="867600" y="1314327"/>
            <a:ext cx="10508768" cy="4408312"/>
          </a:xfrm>
          <a:prstGeom prst="rect">
            <a:avLst/>
          </a:prstGeom>
        </p:spPr>
        <p:txBody>
          <a:bodyPr tIns="0">
            <a:normAutofit/>
          </a:bodyPr>
          <a:lstStyle>
            <a:lvl1pPr marL="0" indent="0">
              <a:lnSpc>
                <a:spcPts val="2662"/>
              </a:lnSpc>
              <a:spcBef>
                <a:spcPts val="0"/>
              </a:spcBef>
              <a:buFont typeface="Arial" panose="020B0604020202020204" pitchFamily="34" charset="0"/>
              <a:buNone/>
              <a:defRPr sz="2396">
                <a:solidFill>
                  <a:srgbClr val="454347"/>
                </a:solidFill>
                <a:latin typeface="+mn-lt"/>
                <a:ea typeface="Lato Light" panose="020F0502020204030203" pitchFamily="34" charset="0"/>
                <a:cs typeface="Lato Light" panose="020F0502020204030203" pitchFamily="34" charset="0"/>
              </a:defRPr>
            </a:lvl1pPr>
            <a:lvl2pPr marL="951387" indent="-342900">
              <a:buFont typeface="Arial" panose="020B0604020202020204" pitchFamily="34" charset="0"/>
              <a:buChar char="•"/>
              <a:defRPr/>
            </a:lvl2pPr>
            <a:lvl3pPr marL="1559875" indent="-342900">
              <a:buFont typeface="Arial" panose="020B0604020202020204" pitchFamily="34" charset="0"/>
              <a:buChar char="•"/>
              <a:defRPr>
                <a:solidFill>
                  <a:srgbClr val="454347"/>
                </a:solidFill>
              </a:defRPr>
            </a:lvl3pPr>
            <a:lvl4pPr marL="2111212" indent="-285750">
              <a:buFont typeface="Arial" panose="020B0604020202020204" pitchFamily="34" charset="0"/>
              <a:buChar char="•"/>
              <a:defRPr/>
            </a:lvl4pPr>
            <a:lvl5pPr marL="2719700" indent="-285750">
              <a:buFont typeface="Arial" panose="020B0604020202020204" pitchFamily="34" charset="0"/>
              <a:buChar char="•"/>
              <a:defRPr>
                <a:solidFill>
                  <a:srgbClr val="454347"/>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cxnSp>
        <p:nvCxnSpPr>
          <p:cNvPr id="5" name="Straight Connector 4" descr="Bottom page border"/>
          <p:cNvCxnSpPr/>
          <p:nvPr userDrawn="1"/>
        </p:nvCxnSpPr>
        <p:spPr>
          <a:xfrm>
            <a:off x="335827" y="5988889"/>
            <a:ext cx="11571146"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5"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6526" y="6179357"/>
            <a:ext cx="1190447" cy="424800"/>
          </a:xfrm>
          <a:prstGeom prst="rect">
            <a:avLst/>
          </a:prstGeom>
        </p:spPr>
      </p:pic>
      <p:sp>
        <p:nvSpPr>
          <p:cNvPr id="7" name="TextBox 6"/>
          <p:cNvSpPr txBox="1"/>
          <p:nvPr userDrawn="1"/>
        </p:nvSpPr>
        <p:spPr>
          <a:xfrm>
            <a:off x="864000" y="6234544"/>
            <a:ext cx="502982" cy="276999"/>
          </a:xfrm>
          <a:prstGeom prst="rect">
            <a:avLst/>
          </a:prstGeom>
          <a:noFill/>
        </p:spPr>
        <p:txBody>
          <a:bodyPr wrap="square" rtlCol="0">
            <a:spAutoFit/>
          </a:bodyPr>
          <a:lstStyle/>
          <a:p>
            <a:fld id="{A41582DA-F640-4E94-B23D-AD0F735A9F7D}" type="slidenum">
              <a:rPr lang="en-AU" sz="1200" smtClean="0">
                <a:solidFill>
                  <a:srgbClr val="454347"/>
                </a:solidFill>
              </a:rPr>
              <a:t>‹#›</a:t>
            </a:fld>
            <a:endParaRPr lang="en-AU" dirty="0">
              <a:solidFill>
                <a:srgbClr val="454347"/>
              </a:solidFill>
            </a:endParaRPr>
          </a:p>
        </p:txBody>
      </p:sp>
    </p:spTree>
    <p:extLst>
      <p:ext uri="{BB962C8B-B14F-4D97-AF65-F5344CB8AC3E}">
        <p14:creationId xmlns:p14="http://schemas.microsoft.com/office/powerpoint/2010/main" val="15015766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Rubine Red - Section title with image">
    <p:bg>
      <p:bgPr>
        <a:solidFill>
          <a:schemeClr val="accent4"/>
        </a:solidFill>
        <a:effectLst/>
      </p:bgPr>
    </p:bg>
    <p:spTree>
      <p:nvGrpSpPr>
        <p:cNvPr id="1" name=""/>
        <p:cNvGrpSpPr/>
        <p:nvPr/>
      </p:nvGrpSpPr>
      <p:grpSpPr>
        <a:xfrm>
          <a:off x="0" y="0"/>
          <a:ext cx="0" cy="0"/>
          <a:chOff x="0" y="0"/>
          <a:chExt cx="0" cy="0"/>
        </a:xfrm>
      </p:grpSpPr>
      <p:sp>
        <p:nvSpPr>
          <p:cNvPr id="7" name="Rectangle 6"/>
          <p:cNvSpPr>
            <a:spLocks noChangeAspect="1"/>
          </p:cNvSpPr>
          <p:nvPr userDrawn="1"/>
        </p:nvSpPr>
        <p:spPr>
          <a:xfrm>
            <a:off x="-8092" y="-16185"/>
            <a:ext cx="11058870" cy="687823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39736" t="-38125" r="-1" b="-8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dirty="0"/>
          </a:p>
        </p:txBody>
      </p:sp>
      <p:sp>
        <p:nvSpPr>
          <p:cNvPr id="12"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dirty="0"/>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smtClean="0"/>
              <a:t>Section</a:t>
            </a:r>
            <a:r>
              <a:rPr lang="en-US" spc="-90" dirty="0" smtClean="0"/>
              <a:t> </a:t>
            </a:r>
            <a:r>
              <a:rPr lang="en-US" dirty="0" smtClean="0"/>
              <a:t>heading</a:t>
            </a:r>
            <a:br>
              <a:rPr lang="en-US" dirty="0" smtClean="0"/>
            </a:br>
            <a:r>
              <a:rPr lang="en-US" spc="-10" dirty="0" smtClean="0"/>
              <a:t>second </a:t>
            </a:r>
            <a:r>
              <a:rPr lang="en-US" spc="-5" dirty="0" smtClean="0"/>
              <a:t>line</a:t>
            </a:r>
            <a:endParaRPr spc="-5" dirty="0"/>
          </a:p>
        </p:txBody>
      </p:sp>
      <p:sp>
        <p:nvSpPr>
          <p:cNvPr id="18" name="Picture Placeholder 2" descr="Decorative"/>
          <p:cNvSpPr>
            <a:spLocks noGrp="1"/>
          </p:cNvSpPr>
          <p:nvPr>
            <p:ph type="pic" sz="quarter" idx="12"/>
          </p:nvPr>
        </p:nvSpPr>
        <p:spPr>
          <a:xfrm>
            <a:off x="1" y="0"/>
            <a:ext cx="3324660" cy="6858000"/>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smtClean="0"/>
              <a:t>Click icon to add picture</a:t>
            </a:r>
          </a:p>
        </p:txBody>
      </p:sp>
      <p:sp>
        <p:nvSpPr>
          <p:cNvPr id="9"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4</a:t>
            </a:r>
            <a:endParaRPr lang="en-AU" dirty="0"/>
          </a:p>
        </p:txBody>
      </p:sp>
    </p:spTree>
    <p:extLst>
      <p:ext uri="{BB962C8B-B14F-4D97-AF65-F5344CB8AC3E}">
        <p14:creationId xmlns:p14="http://schemas.microsoft.com/office/powerpoint/2010/main" val="231063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Rubine Red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baseline="0">
                <a:solidFill>
                  <a:schemeClr val="accent4"/>
                </a:solidFill>
              </a:defRPr>
            </a:lvl1pPr>
          </a:lstStyle>
          <a:p>
            <a:r>
              <a:rPr lang="en-US" dirty="0" smtClean="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Tree>
    <p:extLst>
      <p:ext uri="{BB962C8B-B14F-4D97-AF65-F5344CB8AC3E}">
        <p14:creationId xmlns:p14="http://schemas.microsoft.com/office/powerpoint/2010/main" val="175882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Rubine Red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smtClean="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4"/>
                </a:solidFill>
              </a:defRPr>
            </a:lvl1pPr>
          </a:lstStyle>
          <a:p>
            <a:r>
              <a:rPr lang="en-US" dirty="0" smtClean="0"/>
              <a:t>&lt;Heading&gt;</a:t>
            </a:r>
            <a:endParaRPr lang="en-AU" dirty="0"/>
          </a:p>
        </p:txBody>
      </p:sp>
    </p:spTree>
    <p:extLst>
      <p:ext uri="{BB962C8B-B14F-4D97-AF65-F5344CB8AC3E}">
        <p14:creationId xmlns:p14="http://schemas.microsoft.com/office/powerpoint/2010/main" val="19590041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ep Mauve - section title">
    <p:bg>
      <p:bgPr>
        <a:solidFill>
          <a:schemeClr val="accent5"/>
        </a:solidFill>
        <a:effectLst/>
      </p:bgPr>
    </p:bg>
    <p:spTree>
      <p:nvGrpSpPr>
        <p:cNvPr id="1" name=""/>
        <p:cNvGrpSpPr/>
        <p:nvPr/>
      </p:nvGrpSpPr>
      <p:grpSpPr>
        <a:xfrm>
          <a:off x="0" y="0"/>
          <a:ext cx="0" cy="0"/>
          <a:chOff x="0" y="0"/>
          <a:chExt cx="0" cy="0"/>
        </a:xfrm>
      </p:grpSpPr>
      <p:sp>
        <p:nvSpPr>
          <p:cNvPr id="5" name="Rectangle 4"/>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5</a:t>
            </a:r>
            <a:endParaRPr lang="en-AU" dirty="0"/>
          </a:p>
        </p:txBody>
      </p:sp>
      <p:sp>
        <p:nvSpPr>
          <p:cNvPr id="8"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smtClean="0"/>
              <a:t>Section heading</a:t>
            </a:r>
            <a:br>
              <a:rPr lang="en-US" dirty="0" smtClean="0"/>
            </a:br>
            <a:r>
              <a:rPr lang="en-US" dirty="0" smtClean="0"/>
              <a:t>second line</a:t>
            </a:r>
            <a:endParaRPr lang="en-AU" dirty="0"/>
          </a:p>
        </p:txBody>
      </p:sp>
    </p:spTree>
    <p:extLst>
      <p:ext uri="{BB962C8B-B14F-4D97-AF65-F5344CB8AC3E}">
        <p14:creationId xmlns:p14="http://schemas.microsoft.com/office/powerpoint/2010/main" val="55018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ep Mauve - Section title with image">
    <p:bg>
      <p:bgPr>
        <a:solidFill>
          <a:schemeClr val="accent5"/>
        </a:solidFill>
        <a:effectLst/>
      </p:bgPr>
    </p:bg>
    <p:spTree>
      <p:nvGrpSpPr>
        <p:cNvPr id="1" name=""/>
        <p:cNvGrpSpPr/>
        <p:nvPr/>
      </p:nvGrpSpPr>
      <p:grpSpPr>
        <a:xfrm>
          <a:off x="0" y="0"/>
          <a:ext cx="0" cy="0"/>
          <a:chOff x="0" y="0"/>
          <a:chExt cx="0" cy="0"/>
        </a:xfrm>
      </p:grpSpPr>
      <p:sp>
        <p:nvSpPr>
          <p:cNvPr id="6" name="Rectangle 5"/>
          <p:cNvSpPr>
            <a:spLocks noChangeAspect="1"/>
          </p:cNvSpPr>
          <p:nvPr userDrawn="1"/>
        </p:nvSpPr>
        <p:spPr>
          <a:xfrm>
            <a:off x="-8092" y="-16185"/>
            <a:ext cx="11058870" cy="687823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39736" t="-38125" r="-1" b="-8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dirty="0"/>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smtClean="0"/>
              <a:t>Section</a:t>
            </a:r>
            <a:r>
              <a:rPr lang="en-US" spc="-90" dirty="0" smtClean="0"/>
              <a:t> </a:t>
            </a:r>
            <a:r>
              <a:rPr lang="en-US" dirty="0" smtClean="0"/>
              <a:t>heading</a:t>
            </a:r>
            <a:br>
              <a:rPr lang="en-US" dirty="0" smtClean="0"/>
            </a:br>
            <a:r>
              <a:rPr lang="en-US" spc="-10" dirty="0" smtClean="0"/>
              <a:t>second </a:t>
            </a:r>
            <a:r>
              <a:rPr lang="en-US" spc="-5" dirty="0" smtClean="0"/>
              <a:t>line</a:t>
            </a:r>
            <a:endParaRPr spc="-5" dirty="0"/>
          </a:p>
        </p:txBody>
      </p:sp>
      <p:sp>
        <p:nvSpPr>
          <p:cNvPr id="18" name="Picture Placeholder 2" descr="Decorative"/>
          <p:cNvSpPr>
            <a:spLocks noGrp="1"/>
          </p:cNvSpPr>
          <p:nvPr>
            <p:ph type="pic" sz="quarter" idx="12"/>
          </p:nvPr>
        </p:nvSpPr>
        <p:spPr>
          <a:xfrm>
            <a:off x="1" y="0"/>
            <a:ext cx="3324660" cy="6858000"/>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smtClean="0"/>
              <a:t>Click icon to add picture</a:t>
            </a:r>
          </a:p>
        </p:txBody>
      </p:sp>
      <p:sp>
        <p:nvSpPr>
          <p:cNvPr id="8"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5</a:t>
            </a:r>
            <a:endParaRPr lang="en-AU" dirty="0"/>
          </a:p>
        </p:txBody>
      </p:sp>
    </p:spTree>
    <p:extLst>
      <p:ext uri="{BB962C8B-B14F-4D97-AF65-F5344CB8AC3E}">
        <p14:creationId xmlns:p14="http://schemas.microsoft.com/office/powerpoint/2010/main" val="427422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eep Mauve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a:solidFill>
                  <a:schemeClr val="accent5"/>
                </a:solidFill>
              </a:defRPr>
            </a:lvl1pPr>
          </a:lstStyle>
          <a:p>
            <a:r>
              <a:rPr lang="en-US" dirty="0" smtClean="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Tree>
    <p:extLst>
      <p:ext uri="{BB962C8B-B14F-4D97-AF65-F5344CB8AC3E}">
        <p14:creationId xmlns:p14="http://schemas.microsoft.com/office/powerpoint/2010/main" val="158295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eep Mauve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smtClean="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5"/>
                </a:solidFill>
              </a:defRPr>
            </a:lvl1pPr>
          </a:lstStyle>
          <a:p>
            <a:r>
              <a:rPr lang="en-US" dirty="0" smtClean="0"/>
              <a:t>&lt;Heading&gt;</a:t>
            </a:r>
            <a:endParaRPr lang="en-AU" dirty="0"/>
          </a:p>
        </p:txBody>
      </p:sp>
    </p:spTree>
    <p:extLst>
      <p:ext uri="{BB962C8B-B14F-4D97-AF65-F5344CB8AC3E}">
        <p14:creationId xmlns:p14="http://schemas.microsoft.com/office/powerpoint/2010/main" val="11881592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ottle Green - Section title">
    <p:bg>
      <p:bgPr>
        <a:solidFill>
          <a:schemeClr val="accent6"/>
        </a:solidFill>
        <a:effectLst/>
      </p:bgPr>
    </p:bg>
    <p:spTree>
      <p:nvGrpSpPr>
        <p:cNvPr id="1" name=""/>
        <p:cNvGrpSpPr/>
        <p:nvPr/>
      </p:nvGrpSpPr>
      <p:grpSpPr>
        <a:xfrm>
          <a:off x="0" y="0"/>
          <a:ext cx="0" cy="0"/>
          <a:chOff x="0" y="0"/>
          <a:chExt cx="0" cy="0"/>
        </a:xfrm>
      </p:grpSpPr>
      <p:sp>
        <p:nvSpPr>
          <p:cNvPr id="5" name="Rectangle 4"/>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6</a:t>
            </a:r>
            <a:endParaRPr lang="en-AU" dirty="0"/>
          </a:p>
        </p:txBody>
      </p:sp>
      <p:sp>
        <p:nvSpPr>
          <p:cNvPr id="8"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smtClean="0"/>
              <a:t>Section heading</a:t>
            </a:r>
            <a:br>
              <a:rPr lang="en-US" dirty="0" smtClean="0"/>
            </a:br>
            <a:r>
              <a:rPr lang="en-US" dirty="0" smtClean="0"/>
              <a:t>second line</a:t>
            </a:r>
            <a:endParaRPr lang="en-AU" dirty="0"/>
          </a:p>
        </p:txBody>
      </p:sp>
    </p:spTree>
    <p:extLst>
      <p:ext uri="{BB962C8B-B14F-4D97-AF65-F5344CB8AC3E}">
        <p14:creationId xmlns:p14="http://schemas.microsoft.com/office/powerpoint/2010/main" val="91017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ottle Green - Section title with image">
    <p:bg>
      <p:bgPr>
        <a:solidFill>
          <a:schemeClr val="accent6"/>
        </a:solidFill>
        <a:effectLst/>
      </p:bgPr>
    </p:bg>
    <p:spTree>
      <p:nvGrpSpPr>
        <p:cNvPr id="1" name=""/>
        <p:cNvGrpSpPr/>
        <p:nvPr/>
      </p:nvGrpSpPr>
      <p:grpSpPr>
        <a:xfrm>
          <a:off x="0" y="0"/>
          <a:ext cx="0" cy="0"/>
          <a:chOff x="0" y="0"/>
          <a:chExt cx="0" cy="0"/>
        </a:xfrm>
      </p:grpSpPr>
      <p:sp>
        <p:nvSpPr>
          <p:cNvPr id="7" name="Rectangle 6"/>
          <p:cNvSpPr>
            <a:spLocks noChangeAspect="1"/>
          </p:cNvSpPr>
          <p:nvPr userDrawn="1"/>
        </p:nvSpPr>
        <p:spPr>
          <a:xfrm>
            <a:off x="-8092" y="-16185"/>
            <a:ext cx="11058870" cy="687823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39736" t="-38125" r="-1" b="-8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dirty="0"/>
          </a:p>
        </p:txBody>
      </p:sp>
      <p:sp>
        <p:nvSpPr>
          <p:cNvPr id="23"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dirty="0"/>
          </a:p>
        </p:txBody>
      </p:sp>
      <p:sp>
        <p:nvSpPr>
          <p:cNvPr id="2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baseline="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smtClean="0"/>
              <a:t>Section 6</a:t>
            </a:r>
            <a:r>
              <a:rPr lang="en-US" spc="-90" dirty="0" smtClean="0"/>
              <a:t> </a:t>
            </a:r>
            <a:r>
              <a:rPr lang="en-US" dirty="0" smtClean="0"/>
              <a:t>heading</a:t>
            </a:r>
            <a:br>
              <a:rPr lang="en-US" dirty="0" smtClean="0"/>
            </a:br>
            <a:r>
              <a:rPr lang="en-US" spc="-10" dirty="0" smtClean="0"/>
              <a:t>second </a:t>
            </a:r>
            <a:r>
              <a:rPr lang="en-US" spc="-5" dirty="0" smtClean="0"/>
              <a:t>line</a:t>
            </a:r>
            <a:endParaRPr spc="-5" dirty="0"/>
          </a:p>
        </p:txBody>
      </p:sp>
      <p:sp>
        <p:nvSpPr>
          <p:cNvPr id="3" name="Picture Placeholder 2"/>
          <p:cNvSpPr>
            <a:spLocks noGrp="1"/>
          </p:cNvSpPr>
          <p:nvPr>
            <p:ph type="pic" sz="quarter" idx="12"/>
          </p:nvPr>
        </p:nvSpPr>
        <p:spPr>
          <a:xfrm>
            <a:off x="1" y="0"/>
            <a:ext cx="3324660" cy="6859904"/>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smtClean="0"/>
              <a:t>Click icon to add picture</a:t>
            </a:r>
          </a:p>
        </p:txBody>
      </p:sp>
      <p:sp>
        <p:nvSpPr>
          <p:cNvPr id="9"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6</a:t>
            </a:r>
            <a:endParaRPr lang="en-AU" dirty="0"/>
          </a:p>
        </p:txBody>
      </p:sp>
    </p:spTree>
    <p:extLst>
      <p:ext uri="{BB962C8B-B14F-4D97-AF65-F5344CB8AC3E}">
        <p14:creationId xmlns:p14="http://schemas.microsoft.com/office/powerpoint/2010/main" val="32594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ottle Green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baseline="0">
                <a:solidFill>
                  <a:srgbClr val="1E5E5E"/>
                </a:solidFill>
              </a:defRPr>
            </a:lvl1pPr>
          </a:lstStyle>
          <a:p>
            <a:r>
              <a:rPr lang="en-US" dirty="0" smtClean="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Tree>
    <p:extLst>
      <p:ext uri="{BB962C8B-B14F-4D97-AF65-F5344CB8AC3E}">
        <p14:creationId xmlns:p14="http://schemas.microsoft.com/office/powerpoint/2010/main" val="392001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rafura Blue - 2 placeholders">
    <p:bg>
      <p:bgRef idx="1001">
        <a:schemeClr val="bg1"/>
      </p:bgRef>
    </p:bg>
    <p:spTree>
      <p:nvGrpSpPr>
        <p:cNvPr id="1" name=""/>
        <p:cNvGrpSpPr/>
        <p:nvPr/>
      </p:nvGrpSpPr>
      <p:grpSpPr>
        <a:xfrm>
          <a:off x="0" y="0"/>
          <a:ext cx="0" cy="0"/>
          <a:chOff x="0" y="0"/>
          <a:chExt cx="0" cy="0"/>
        </a:xfrm>
      </p:grpSpPr>
      <p:cxnSp>
        <p:nvCxnSpPr>
          <p:cNvPr id="5" name="Straight Connector 4" descr="Bottom page border"/>
          <p:cNvCxnSpPr/>
          <p:nvPr userDrawn="1"/>
        </p:nvCxnSpPr>
        <p:spPr>
          <a:xfrm>
            <a:off x="335827" y="5988889"/>
            <a:ext cx="11571146"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5"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6526" y="6179357"/>
            <a:ext cx="1190447" cy="424800"/>
          </a:xfrm>
          <a:prstGeom prst="rect">
            <a:avLst/>
          </a:prstGeom>
        </p:spPr>
      </p:pic>
      <p:sp>
        <p:nvSpPr>
          <p:cNvPr id="7" name="Content Placeholder 2"/>
          <p:cNvSpPr>
            <a:spLocks noGrp="1"/>
          </p:cNvSpPr>
          <p:nvPr>
            <p:ph idx="10" hasCustomPrompt="1"/>
          </p:nvPr>
        </p:nvSpPr>
        <p:spPr>
          <a:xfrm>
            <a:off x="867599" y="1314327"/>
            <a:ext cx="5249732" cy="4408312"/>
          </a:xfrm>
          <a:prstGeom prst="rect">
            <a:avLst/>
          </a:prstGeom>
        </p:spPr>
        <p:txBody>
          <a:bodyPr tIns="0">
            <a:normAutofit/>
          </a:bodyPr>
          <a:lstStyle>
            <a:lvl1pPr marL="0" indent="0">
              <a:lnSpc>
                <a:spcPts val="2662"/>
              </a:lnSpc>
              <a:spcBef>
                <a:spcPts val="0"/>
              </a:spcBef>
              <a:buFont typeface="Lato Light" panose="020F0502020204030203" pitchFamily="34" charset="0"/>
              <a:buNone/>
              <a:defRPr sz="2396">
                <a:solidFill>
                  <a:srgbClr val="454347"/>
                </a:solidFill>
                <a:latin typeface="+mn-lt"/>
                <a:ea typeface="Lato Light" panose="020F0502020204030203" pitchFamily="34" charset="0"/>
                <a:cs typeface="Lato Light" panose="020F0502020204030203" pitchFamily="34" charset="0"/>
              </a:defRPr>
            </a:lvl1pPr>
            <a:lvl2pPr marL="608487" indent="0">
              <a:buNone/>
              <a:defRPr/>
            </a:lvl2pPr>
            <a:lvl3pPr marL="1216975" indent="0">
              <a:buNone/>
              <a:defRPr/>
            </a:lvl3pPr>
            <a:lvl4pPr marL="1825462" indent="0">
              <a:buNone/>
              <a:defRPr/>
            </a:lvl4pPr>
            <a:lvl5pPr marL="2433950" indent="0">
              <a:buNone/>
              <a:defRPr/>
            </a:lvl5pPr>
          </a:lstStyle>
          <a:p>
            <a:pPr lvl="0"/>
            <a:r>
              <a:rPr lang="en-US" dirty="0" smtClean="0"/>
              <a:t>&lt;Content&gt;</a:t>
            </a:r>
          </a:p>
        </p:txBody>
      </p:sp>
      <p:sp>
        <p:nvSpPr>
          <p:cNvPr id="8" name="Content Placeholder 3"/>
          <p:cNvSpPr>
            <a:spLocks noGrp="1"/>
          </p:cNvSpPr>
          <p:nvPr>
            <p:ph sz="half" idx="2" hasCustomPrompt="1"/>
          </p:nvPr>
        </p:nvSpPr>
        <p:spPr>
          <a:xfrm>
            <a:off x="6314221" y="1314327"/>
            <a:ext cx="5109768" cy="4408312"/>
          </a:xfrm>
          <a:prstGeom prst="rect">
            <a:avLst/>
          </a:prstGeom>
        </p:spPr>
        <p:txBody>
          <a:bodyPr>
            <a:normAutofit/>
          </a:bodyPr>
          <a:lstStyle>
            <a:lvl1pPr>
              <a:defRPr lang="en-US" sz="2396" dirty="0">
                <a:solidFill>
                  <a:srgbClr val="454347"/>
                </a:solidFill>
                <a:latin typeface="+mn-lt"/>
              </a:defRPr>
            </a:lvl1pPr>
            <a:lvl2pPr>
              <a:defRPr sz="3194"/>
            </a:lvl2pPr>
            <a:lvl3pPr>
              <a:defRPr sz="2662"/>
            </a:lvl3pPr>
            <a:lvl4pPr>
              <a:defRPr sz="2396"/>
            </a:lvl4pPr>
            <a:lvl5pPr>
              <a:defRPr sz="2396"/>
            </a:lvl5pPr>
            <a:lvl6pPr>
              <a:defRPr sz="2396"/>
            </a:lvl6pPr>
            <a:lvl7pPr>
              <a:defRPr sz="2396"/>
            </a:lvl7pPr>
            <a:lvl8pPr>
              <a:defRPr sz="2396"/>
            </a:lvl8pPr>
            <a:lvl9pPr>
              <a:defRPr sz="2396"/>
            </a:lvl9pPr>
          </a:lstStyle>
          <a:p>
            <a:pPr lvl="0"/>
            <a:r>
              <a:rPr lang="en-US" dirty="0" smtClean="0"/>
              <a:t>&lt;Graphics&gt;</a:t>
            </a:r>
          </a:p>
        </p:txBody>
      </p:sp>
      <p:sp>
        <p:nvSpPr>
          <p:cNvPr id="9" name="Title 1"/>
          <p:cNvSpPr>
            <a:spLocks noGrp="1"/>
          </p:cNvSpPr>
          <p:nvPr>
            <p:ph type="title" hasCustomPrompt="1"/>
          </p:nvPr>
        </p:nvSpPr>
        <p:spPr>
          <a:xfrm>
            <a:off x="867600" y="355998"/>
            <a:ext cx="10556389" cy="718667"/>
          </a:xfrm>
          <a:prstGeom prst="rect">
            <a:avLst/>
          </a:prstGeom>
        </p:spPr>
        <p:txBody>
          <a:bodyPr>
            <a:noAutofit/>
          </a:bodyPr>
          <a:lstStyle>
            <a:lvl1pPr>
              <a:lnSpc>
                <a:spcPts val="4392"/>
              </a:lnSpc>
              <a:spcAft>
                <a:spcPts val="1464"/>
              </a:spcAft>
              <a:defRPr b="0" baseline="0">
                <a:solidFill>
                  <a:schemeClr val="tx1"/>
                </a:solidFill>
              </a:defRPr>
            </a:lvl1pPr>
          </a:lstStyle>
          <a:p>
            <a:r>
              <a:rPr lang="en-US" dirty="0" smtClean="0"/>
              <a:t>&lt;Heading&gt;</a:t>
            </a:r>
            <a:endParaRPr lang="en-AU" dirty="0"/>
          </a:p>
        </p:txBody>
      </p:sp>
      <p:sp>
        <p:nvSpPr>
          <p:cNvPr id="10" name="TextBox 9"/>
          <p:cNvSpPr txBox="1"/>
          <p:nvPr userDrawn="1"/>
        </p:nvSpPr>
        <p:spPr>
          <a:xfrm>
            <a:off x="864000" y="6234544"/>
            <a:ext cx="502982" cy="276999"/>
          </a:xfrm>
          <a:prstGeom prst="rect">
            <a:avLst/>
          </a:prstGeom>
          <a:noFill/>
        </p:spPr>
        <p:txBody>
          <a:bodyPr wrap="square" rtlCol="0">
            <a:spAutoFit/>
          </a:bodyPr>
          <a:lstStyle/>
          <a:p>
            <a:fld id="{A41582DA-F640-4E94-B23D-AD0F735A9F7D}" type="slidenum">
              <a:rPr lang="en-AU" sz="1200" smtClean="0">
                <a:solidFill>
                  <a:srgbClr val="454347"/>
                </a:solidFill>
              </a:rPr>
              <a:t>‹#›</a:t>
            </a:fld>
            <a:endParaRPr lang="en-AU" dirty="0">
              <a:solidFill>
                <a:srgbClr val="454347"/>
              </a:solidFill>
            </a:endParaRPr>
          </a:p>
        </p:txBody>
      </p:sp>
    </p:spTree>
    <p:extLst>
      <p:ext uri="{BB962C8B-B14F-4D97-AF65-F5344CB8AC3E}">
        <p14:creationId xmlns:p14="http://schemas.microsoft.com/office/powerpoint/2010/main" val="5769014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ottle Green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smtClean="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lang="en-US" sz="4382" b="0" kern="1200" baseline="0" dirty="0" smtClean="0">
                <a:solidFill>
                  <a:schemeClr val="accent6"/>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smtClean="0"/>
              <a:t>&lt;Heading&gt;</a:t>
            </a:r>
            <a:endParaRPr lang="en-AU" dirty="0"/>
          </a:p>
        </p:txBody>
      </p:sp>
    </p:spTree>
    <p:extLst>
      <p:ext uri="{BB962C8B-B14F-4D97-AF65-F5344CB8AC3E}">
        <p14:creationId xmlns:p14="http://schemas.microsoft.com/office/powerpoint/2010/main" val="41280234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Arafura Blue - 1 placeholder">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67600" y="355998"/>
            <a:ext cx="10508768" cy="718667"/>
          </a:xfrm>
          <a:prstGeom prst="rect">
            <a:avLst/>
          </a:prstGeom>
        </p:spPr>
        <p:txBody>
          <a:bodyPr>
            <a:noAutofit/>
          </a:bodyPr>
          <a:lstStyle>
            <a:lvl1pPr>
              <a:lnSpc>
                <a:spcPts val="4392"/>
              </a:lnSpc>
              <a:spcAft>
                <a:spcPts val="1464"/>
              </a:spcAft>
              <a:defRPr b="0" baseline="0">
                <a:solidFill>
                  <a:srgbClr val="1F1F5F"/>
                </a:solidFill>
              </a:defRPr>
            </a:lvl1pPr>
          </a:lstStyle>
          <a:p>
            <a:r>
              <a:rPr lang="en-US" dirty="0" smtClean="0"/>
              <a:t>&lt;Heading&gt;</a:t>
            </a:r>
            <a:endParaRPr lang="en-AU" dirty="0"/>
          </a:p>
        </p:txBody>
      </p:sp>
      <p:sp>
        <p:nvSpPr>
          <p:cNvPr id="4" name="Content Placeholder 2"/>
          <p:cNvSpPr>
            <a:spLocks noGrp="1"/>
          </p:cNvSpPr>
          <p:nvPr>
            <p:ph idx="1"/>
          </p:nvPr>
        </p:nvSpPr>
        <p:spPr>
          <a:xfrm>
            <a:off x="867600" y="1314327"/>
            <a:ext cx="10508768" cy="4408312"/>
          </a:xfrm>
          <a:prstGeom prst="rect">
            <a:avLst/>
          </a:prstGeom>
        </p:spPr>
        <p:txBody>
          <a:bodyPr tIns="0">
            <a:normAutofit/>
          </a:bodyPr>
          <a:lstStyle>
            <a:lvl1pPr marL="0" indent="0">
              <a:lnSpc>
                <a:spcPts val="2662"/>
              </a:lnSpc>
              <a:spcBef>
                <a:spcPts val="0"/>
              </a:spcBef>
              <a:buFont typeface="Arial" panose="020B0604020202020204" pitchFamily="34" charset="0"/>
              <a:buNone/>
              <a:defRPr sz="2396">
                <a:solidFill>
                  <a:srgbClr val="454347"/>
                </a:solidFill>
                <a:latin typeface="+mn-lt"/>
                <a:ea typeface="Lato Light" panose="020F0502020204030203" pitchFamily="34" charset="0"/>
                <a:cs typeface="Lato Light" panose="020F0502020204030203" pitchFamily="34" charset="0"/>
              </a:defRPr>
            </a:lvl1pPr>
            <a:lvl2pPr marL="951387" indent="-342900">
              <a:buFont typeface="Arial" panose="020B0604020202020204" pitchFamily="34" charset="0"/>
              <a:buChar char="•"/>
              <a:defRPr/>
            </a:lvl2pPr>
            <a:lvl3pPr marL="1559875" indent="-342900">
              <a:buFont typeface="Arial" panose="020B0604020202020204" pitchFamily="34" charset="0"/>
              <a:buChar char="•"/>
              <a:defRPr>
                <a:solidFill>
                  <a:srgbClr val="454347"/>
                </a:solidFill>
              </a:defRPr>
            </a:lvl3pPr>
            <a:lvl4pPr marL="2111212" indent="-285750">
              <a:buFont typeface="Arial" panose="020B0604020202020204" pitchFamily="34" charset="0"/>
              <a:buChar char="•"/>
              <a:defRPr/>
            </a:lvl4pPr>
            <a:lvl5pPr marL="2719700" indent="-285750">
              <a:buFont typeface="Arial" panose="020B0604020202020204" pitchFamily="34" charset="0"/>
              <a:buChar char="•"/>
              <a:defRPr>
                <a:solidFill>
                  <a:srgbClr val="454347"/>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cxnSp>
        <p:nvCxnSpPr>
          <p:cNvPr id="5" name="Straight Connector 4" descr="Bottom page border"/>
          <p:cNvCxnSpPr/>
          <p:nvPr userDrawn="1"/>
        </p:nvCxnSpPr>
        <p:spPr>
          <a:xfrm>
            <a:off x="335827" y="5988889"/>
            <a:ext cx="11571146"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5"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6526" y="6179357"/>
            <a:ext cx="1190447" cy="424800"/>
          </a:xfrm>
          <a:prstGeom prst="rect">
            <a:avLst/>
          </a:prstGeom>
        </p:spPr>
      </p:pic>
      <p:sp>
        <p:nvSpPr>
          <p:cNvPr id="7" name="TextBox 6"/>
          <p:cNvSpPr txBox="1"/>
          <p:nvPr userDrawn="1"/>
        </p:nvSpPr>
        <p:spPr>
          <a:xfrm>
            <a:off x="864000" y="6234544"/>
            <a:ext cx="502982" cy="276999"/>
          </a:xfrm>
          <a:prstGeom prst="rect">
            <a:avLst/>
          </a:prstGeom>
          <a:noFill/>
        </p:spPr>
        <p:txBody>
          <a:bodyPr wrap="square" rtlCol="0">
            <a:spAutoFit/>
          </a:bodyPr>
          <a:lstStyle/>
          <a:p>
            <a:fld id="{A41582DA-F640-4E94-B23D-AD0F735A9F7D}" type="slidenum">
              <a:rPr lang="en-AU" sz="1200" smtClean="0">
                <a:solidFill>
                  <a:srgbClr val="454347"/>
                </a:solidFill>
              </a:rPr>
              <a:t>‹#›</a:t>
            </a:fld>
            <a:endParaRPr lang="en-AU" dirty="0">
              <a:solidFill>
                <a:srgbClr val="454347"/>
              </a:solidFill>
            </a:endParaRPr>
          </a:p>
        </p:txBody>
      </p:sp>
    </p:spTree>
    <p:extLst>
      <p:ext uri="{BB962C8B-B14F-4D97-AF65-F5344CB8AC3E}">
        <p14:creationId xmlns:p14="http://schemas.microsoft.com/office/powerpoint/2010/main" val="40311739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ral Pink - Section title">
    <p:bg>
      <p:bgPr>
        <a:solidFill>
          <a:schemeClr val="accent1"/>
        </a:solidFill>
        <a:effectLst/>
      </p:bgPr>
    </p:bg>
    <p:spTree>
      <p:nvGrpSpPr>
        <p:cNvPr id="1" name=""/>
        <p:cNvGrpSpPr/>
        <p:nvPr/>
      </p:nvGrpSpPr>
      <p:grpSpPr>
        <a:xfrm>
          <a:off x="0" y="0"/>
          <a:ext cx="0" cy="0"/>
          <a:chOff x="0" y="0"/>
          <a:chExt cx="0" cy="0"/>
        </a:xfrm>
      </p:grpSpPr>
      <p:sp>
        <p:nvSpPr>
          <p:cNvPr id="8" name="Rectangle 7"/>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smtClean="0"/>
              <a:t>Section heading</a:t>
            </a:r>
            <a:br>
              <a:rPr lang="en-US" dirty="0" smtClean="0"/>
            </a:br>
            <a:r>
              <a:rPr lang="en-US" dirty="0" smtClean="0"/>
              <a:t>second line</a:t>
            </a:r>
            <a:endParaRPr lang="en-AU" dirty="0"/>
          </a:p>
        </p:txBody>
      </p:sp>
      <p:sp>
        <p:nvSpPr>
          <p:cNvPr id="9"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1</a:t>
            </a:r>
            <a:endParaRPr lang="en-AU" dirty="0"/>
          </a:p>
        </p:txBody>
      </p:sp>
    </p:spTree>
    <p:extLst>
      <p:ext uri="{BB962C8B-B14F-4D97-AF65-F5344CB8AC3E}">
        <p14:creationId xmlns:p14="http://schemas.microsoft.com/office/powerpoint/2010/main" val="408152959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ral Pink - Section title with image">
    <p:bg>
      <p:bgPr>
        <a:solidFill>
          <a:schemeClr val="accent1"/>
        </a:solidFill>
        <a:effectLst/>
      </p:bgPr>
    </p:bg>
    <p:spTree>
      <p:nvGrpSpPr>
        <p:cNvPr id="1" name=""/>
        <p:cNvGrpSpPr/>
        <p:nvPr/>
      </p:nvGrpSpPr>
      <p:grpSpPr>
        <a:xfrm>
          <a:off x="0" y="0"/>
          <a:ext cx="0" cy="0"/>
          <a:chOff x="0" y="0"/>
          <a:chExt cx="0" cy="0"/>
        </a:xfrm>
      </p:grpSpPr>
      <p:sp>
        <p:nvSpPr>
          <p:cNvPr id="14" name="Rectangle 13"/>
          <p:cNvSpPr>
            <a:spLocks noChangeAspect="1"/>
          </p:cNvSpPr>
          <p:nvPr userDrawn="1"/>
        </p:nvSpPr>
        <p:spPr>
          <a:xfrm>
            <a:off x="-8092" y="-16185"/>
            <a:ext cx="11058870" cy="687823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39736" t="-38125" r="-1" b="-8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dirty="0"/>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smtClean="0"/>
              <a:t>Section</a:t>
            </a:r>
            <a:r>
              <a:rPr lang="en-US" spc="-90" dirty="0" smtClean="0"/>
              <a:t> </a:t>
            </a:r>
            <a:r>
              <a:rPr lang="en-US" dirty="0" smtClean="0"/>
              <a:t>heading</a:t>
            </a:r>
            <a:br>
              <a:rPr lang="en-US" dirty="0" smtClean="0"/>
            </a:br>
            <a:r>
              <a:rPr lang="en-US" spc="-10" dirty="0" smtClean="0"/>
              <a:t>second </a:t>
            </a:r>
            <a:r>
              <a:rPr lang="en-US" spc="-5" dirty="0" smtClean="0"/>
              <a:t>line</a:t>
            </a:r>
            <a:endParaRPr spc="-5" dirty="0"/>
          </a:p>
        </p:txBody>
      </p:sp>
      <p:sp>
        <p:nvSpPr>
          <p:cNvPr id="18" name="Picture Placeholder 2" descr="Decorative"/>
          <p:cNvSpPr>
            <a:spLocks noGrp="1"/>
          </p:cNvSpPr>
          <p:nvPr>
            <p:ph type="pic" sz="quarter" idx="12"/>
          </p:nvPr>
        </p:nvSpPr>
        <p:spPr>
          <a:xfrm>
            <a:off x="1" y="-9542"/>
            <a:ext cx="3324660" cy="6867543"/>
          </a:xfrm>
          <a:solidFill>
            <a:schemeClr val="bg1"/>
          </a:solidFill>
        </p:spPr>
        <p:txBody>
          <a:bodyPr/>
          <a:lstStyle>
            <a:lvl1pPr marL="0" marR="0" indent="0" algn="ctr"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smtClean="0"/>
              <a:t>Click icon to add picture</a:t>
            </a:r>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1</a:t>
            </a:r>
            <a:endParaRPr lang="en-AU" dirty="0"/>
          </a:p>
        </p:txBody>
      </p:sp>
    </p:spTree>
    <p:extLst>
      <p:ext uri="{BB962C8B-B14F-4D97-AF65-F5344CB8AC3E}">
        <p14:creationId xmlns:p14="http://schemas.microsoft.com/office/powerpoint/2010/main" val="235872346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ral Pink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baseline="0">
                <a:solidFill>
                  <a:schemeClr val="accent1"/>
                </a:solidFill>
              </a:defRPr>
            </a:lvl1pPr>
          </a:lstStyle>
          <a:p>
            <a:r>
              <a:rPr lang="en-US" dirty="0" smtClean="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Tree>
    <p:extLst>
      <p:ext uri="{BB962C8B-B14F-4D97-AF65-F5344CB8AC3E}">
        <p14:creationId xmlns:p14="http://schemas.microsoft.com/office/powerpoint/2010/main" val="418762996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ral Pink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smtClean="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1"/>
                </a:solidFill>
              </a:defRPr>
            </a:lvl1pPr>
          </a:lstStyle>
          <a:p>
            <a:r>
              <a:rPr lang="en-US" dirty="0" smtClean="0"/>
              <a:t>&lt;Heading&gt;</a:t>
            </a:r>
            <a:endParaRPr lang="en-AU" dirty="0"/>
          </a:p>
        </p:txBody>
      </p:sp>
    </p:spTree>
    <p:extLst>
      <p:ext uri="{BB962C8B-B14F-4D97-AF65-F5344CB8AC3E}">
        <p14:creationId xmlns:p14="http://schemas.microsoft.com/office/powerpoint/2010/main" val="2818897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ky Blue - Section title">
    <p:bg>
      <p:bgPr>
        <a:solidFill>
          <a:schemeClr val="accent2"/>
        </a:solidFill>
        <a:effectLst/>
      </p:bgPr>
    </p:bg>
    <p:spTree>
      <p:nvGrpSpPr>
        <p:cNvPr id="1" name=""/>
        <p:cNvGrpSpPr/>
        <p:nvPr/>
      </p:nvGrpSpPr>
      <p:grpSpPr>
        <a:xfrm>
          <a:off x="0" y="0"/>
          <a:ext cx="0" cy="0"/>
          <a:chOff x="0" y="0"/>
          <a:chExt cx="0" cy="0"/>
        </a:xfrm>
      </p:grpSpPr>
      <p:sp>
        <p:nvSpPr>
          <p:cNvPr id="5" name="Rectangle 4"/>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2</a:t>
            </a:r>
            <a:endParaRPr lang="en-AU" dirty="0"/>
          </a:p>
        </p:txBody>
      </p:sp>
      <p:sp>
        <p:nvSpPr>
          <p:cNvPr id="8"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smtClean="0"/>
              <a:t>Section heading</a:t>
            </a:r>
            <a:br>
              <a:rPr lang="en-US" dirty="0" smtClean="0"/>
            </a:br>
            <a:r>
              <a:rPr lang="en-US" dirty="0" smtClean="0"/>
              <a:t>second line</a:t>
            </a:r>
            <a:endParaRPr lang="en-AU" dirty="0"/>
          </a:p>
        </p:txBody>
      </p:sp>
    </p:spTree>
    <p:extLst>
      <p:ext uri="{BB962C8B-B14F-4D97-AF65-F5344CB8AC3E}">
        <p14:creationId xmlns:p14="http://schemas.microsoft.com/office/powerpoint/2010/main" val="421503267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ky Blue - Section title with image">
    <p:bg>
      <p:bgPr>
        <a:solidFill>
          <a:schemeClr val="accent2"/>
        </a:solidFill>
        <a:effectLst/>
      </p:bgPr>
    </p:bg>
    <p:spTree>
      <p:nvGrpSpPr>
        <p:cNvPr id="1" name=""/>
        <p:cNvGrpSpPr/>
        <p:nvPr/>
      </p:nvGrpSpPr>
      <p:grpSpPr>
        <a:xfrm>
          <a:off x="0" y="0"/>
          <a:ext cx="0" cy="0"/>
          <a:chOff x="0" y="0"/>
          <a:chExt cx="0" cy="0"/>
        </a:xfrm>
      </p:grpSpPr>
      <p:sp>
        <p:nvSpPr>
          <p:cNvPr id="7" name="Rectangle 6"/>
          <p:cNvSpPr>
            <a:spLocks noChangeAspect="1"/>
          </p:cNvSpPr>
          <p:nvPr userDrawn="1"/>
        </p:nvSpPr>
        <p:spPr>
          <a:xfrm>
            <a:off x="-8092" y="-16185"/>
            <a:ext cx="11058870" cy="687823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39736" t="-38125" r="-1" b="-8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dirty="0"/>
          </a:p>
        </p:txBody>
      </p:sp>
      <p:sp>
        <p:nvSpPr>
          <p:cNvPr id="12"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dirty="0"/>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smtClean="0"/>
              <a:t>Section</a:t>
            </a:r>
            <a:r>
              <a:rPr lang="en-US" spc="-90" dirty="0" smtClean="0"/>
              <a:t> </a:t>
            </a:r>
            <a:r>
              <a:rPr lang="en-US" dirty="0" smtClean="0"/>
              <a:t>heading</a:t>
            </a:r>
            <a:br>
              <a:rPr lang="en-US" dirty="0" smtClean="0"/>
            </a:br>
            <a:r>
              <a:rPr lang="en-US" spc="-10" dirty="0" smtClean="0"/>
              <a:t>second </a:t>
            </a:r>
            <a:r>
              <a:rPr lang="en-US" spc="-5" dirty="0" smtClean="0"/>
              <a:t>line</a:t>
            </a:r>
            <a:endParaRPr spc="-5" dirty="0"/>
          </a:p>
        </p:txBody>
      </p:sp>
      <p:sp>
        <p:nvSpPr>
          <p:cNvPr id="18" name="Picture Placeholder 2" descr="Decorative"/>
          <p:cNvSpPr>
            <a:spLocks noGrp="1"/>
          </p:cNvSpPr>
          <p:nvPr>
            <p:ph type="pic" sz="quarter" idx="12"/>
          </p:nvPr>
        </p:nvSpPr>
        <p:spPr>
          <a:xfrm>
            <a:off x="1" y="0"/>
            <a:ext cx="3324660" cy="6858000"/>
          </a:xfrm>
          <a:solidFill>
            <a:schemeClr val="bg2"/>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smtClean="0"/>
              <a:t>Click icon to add picture</a:t>
            </a:r>
          </a:p>
        </p:txBody>
      </p:sp>
      <p:sp>
        <p:nvSpPr>
          <p:cNvPr id="9"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2</a:t>
            </a:r>
            <a:endParaRPr lang="en-AU" dirty="0"/>
          </a:p>
        </p:txBody>
      </p:sp>
    </p:spTree>
    <p:extLst>
      <p:ext uri="{BB962C8B-B14F-4D97-AF65-F5344CB8AC3E}">
        <p14:creationId xmlns:p14="http://schemas.microsoft.com/office/powerpoint/2010/main" val="32205256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ky Blue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sz="4382" b="0">
                <a:solidFill>
                  <a:schemeClr val="accent2"/>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smtClean="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Tree>
    <p:extLst>
      <p:ext uri="{BB962C8B-B14F-4D97-AF65-F5344CB8AC3E}">
        <p14:creationId xmlns:p14="http://schemas.microsoft.com/office/powerpoint/2010/main" val="339473517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ky Blue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smtClean="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2"/>
                </a:solidFill>
              </a:defRPr>
            </a:lvl1pPr>
          </a:lstStyle>
          <a:p>
            <a:r>
              <a:rPr lang="en-US" dirty="0" smtClean="0"/>
              <a:t>&lt;Heading&gt;</a:t>
            </a:r>
            <a:endParaRPr lang="en-AU" dirty="0"/>
          </a:p>
        </p:txBody>
      </p:sp>
    </p:spTree>
    <p:extLst>
      <p:ext uri="{BB962C8B-B14F-4D97-AF65-F5344CB8AC3E}">
        <p14:creationId xmlns:p14="http://schemas.microsoft.com/office/powerpoint/2010/main" val="20429159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Coral Pink - Section title">
    <p:bg>
      <p:bgPr>
        <a:solidFill>
          <a:schemeClr val="accent1"/>
        </a:solidFill>
        <a:effectLst/>
      </p:bgPr>
    </p:bg>
    <p:spTree>
      <p:nvGrpSpPr>
        <p:cNvPr id="1" name=""/>
        <p:cNvGrpSpPr/>
        <p:nvPr/>
      </p:nvGrpSpPr>
      <p:grpSpPr>
        <a:xfrm>
          <a:off x="0" y="0"/>
          <a:ext cx="0" cy="0"/>
          <a:chOff x="0" y="0"/>
          <a:chExt cx="0" cy="0"/>
        </a:xfrm>
      </p:grpSpPr>
      <p:sp>
        <p:nvSpPr>
          <p:cNvPr id="8" name="Rectangle 7"/>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smtClean="0"/>
              <a:t>Section heading</a:t>
            </a:r>
            <a:br>
              <a:rPr lang="en-US" dirty="0" smtClean="0"/>
            </a:br>
            <a:r>
              <a:rPr lang="en-US" dirty="0" smtClean="0"/>
              <a:t>second line</a:t>
            </a:r>
            <a:endParaRPr lang="en-AU" dirty="0"/>
          </a:p>
        </p:txBody>
      </p:sp>
      <p:sp>
        <p:nvSpPr>
          <p:cNvPr id="9"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1</a:t>
            </a:r>
            <a:endParaRPr lang="en-AU" dirty="0"/>
          </a:p>
        </p:txBody>
      </p:sp>
    </p:spTree>
    <p:extLst>
      <p:ext uri="{BB962C8B-B14F-4D97-AF65-F5344CB8AC3E}">
        <p14:creationId xmlns:p14="http://schemas.microsoft.com/office/powerpoint/2010/main" val="139410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eal Blue - Section title">
    <p:bg>
      <p:bgPr>
        <a:solidFill>
          <a:schemeClr val="accent3"/>
        </a:solidFill>
        <a:effectLst/>
      </p:bgPr>
    </p:bg>
    <p:spTree>
      <p:nvGrpSpPr>
        <p:cNvPr id="1" name=""/>
        <p:cNvGrpSpPr/>
        <p:nvPr/>
      </p:nvGrpSpPr>
      <p:grpSpPr>
        <a:xfrm>
          <a:off x="0" y="0"/>
          <a:ext cx="0" cy="0"/>
          <a:chOff x="0" y="0"/>
          <a:chExt cx="0" cy="0"/>
        </a:xfrm>
      </p:grpSpPr>
      <p:sp>
        <p:nvSpPr>
          <p:cNvPr id="5" name="Rectangle 4"/>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3</a:t>
            </a:r>
            <a:endParaRPr lang="en-AU" dirty="0"/>
          </a:p>
        </p:txBody>
      </p:sp>
      <p:sp>
        <p:nvSpPr>
          <p:cNvPr id="8"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smtClean="0"/>
              <a:t>Section heading</a:t>
            </a:r>
            <a:br>
              <a:rPr lang="en-US" dirty="0" smtClean="0"/>
            </a:br>
            <a:r>
              <a:rPr lang="en-US" dirty="0" smtClean="0"/>
              <a:t>second line</a:t>
            </a:r>
            <a:endParaRPr lang="en-AU" dirty="0"/>
          </a:p>
        </p:txBody>
      </p:sp>
    </p:spTree>
    <p:extLst>
      <p:ext uri="{BB962C8B-B14F-4D97-AF65-F5344CB8AC3E}">
        <p14:creationId xmlns:p14="http://schemas.microsoft.com/office/powerpoint/2010/main" val="361333675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eal Blue - Section title with image">
    <p:bg>
      <p:bgPr>
        <a:solidFill>
          <a:schemeClr val="accent3"/>
        </a:solidFill>
        <a:effectLst/>
      </p:bgPr>
    </p:bg>
    <p:spTree>
      <p:nvGrpSpPr>
        <p:cNvPr id="1" name=""/>
        <p:cNvGrpSpPr/>
        <p:nvPr/>
      </p:nvGrpSpPr>
      <p:grpSpPr>
        <a:xfrm>
          <a:off x="0" y="0"/>
          <a:ext cx="0" cy="0"/>
          <a:chOff x="0" y="0"/>
          <a:chExt cx="0" cy="0"/>
        </a:xfrm>
      </p:grpSpPr>
      <p:sp>
        <p:nvSpPr>
          <p:cNvPr id="7" name="Rectangle 6"/>
          <p:cNvSpPr>
            <a:spLocks noChangeAspect="1"/>
          </p:cNvSpPr>
          <p:nvPr userDrawn="1"/>
        </p:nvSpPr>
        <p:spPr>
          <a:xfrm>
            <a:off x="-8092" y="-16185"/>
            <a:ext cx="11058870" cy="687823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39736" t="-38125" r="-1" b="-8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dirty="0"/>
          </a:p>
        </p:txBody>
      </p:sp>
      <p:sp>
        <p:nvSpPr>
          <p:cNvPr id="12"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dirty="0"/>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smtClean="0"/>
              <a:t>Section</a:t>
            </a:r>
            <a:r>
              <a:rPr lang="en-US" spc="-90" dirty="0" smtClean="0"/>
              <a:t> </a:t>
            </a:r>
            <a:r>
              <a:rPr lang="en-US" dirty="0" smtClean="0"/>
              <a:t>heading</a:t>
            </a:r>
            <a:br>
              <a:rPr lang="en-US" dirty="0" smtClean="0"/>
            </a:br>
            <a:r>
              <a:rPr lang="en-US" spc="-10" dirty="0" smtClean="0"/>
              <a:t>second </a:t>
            </a:r>
            <a:r>
              <a:rPr lang="en-US" spc="-5" dirty="0" smtClean="0"/>
              <a:t>line</a:t>
            </a:r>
            <a:endParaRPr spc="-5" dirty="0"/>
          </a:p>
        </p:txBody>
      </p:sp>
      <p:sp>
        <p:nvSpPr>
          <p:cNvPr id="19" name="Picture Placeholder 2" descr="Decorative"/>
          <p:cNvSpPr>
            <a:spLocks noGrp="1"/>
          </p:cNvSpPr>
          <p:nvPr>
            <p:ph type="pic" sz="quarter" idx="12"/>
          </p:nvPr>
        </p:nvSpPr>
        <p:spPr>
          <a:xfrm>
            <a:off x="1" y="0"/>
            <a:ext cx="3324660" cy="6858000"/>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smtClean="0"/>
              <a:t>Click icon to add picture</a:t>
            </a:r>
          </a:p>
        </p:txBody>
      </p:sp>
      <p:sp>
        <p:nvSpPr>
          <p:cNvPr id="9"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3</a:t>
            </a:r>
            <a:endParaRPr lang="en-AU" dirty="0"/>
          </a:p>
        </p:txBody>
      </p:sp>
    </p:spTree>
    <p:extLst>
      <p:ext uri="{BB962C8B-B14F-4D97-AF65-F5344CB8AC3E}">
        <p14:creationId xmlns:p14="http://schemas.microsoft.com/office/powerpoint/2010/main" val="35500115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eal Blue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a:solidFill>
                  <a:schemeClr val="accent3"/>
                </a:solidFill>
              </a:defRPr>
            </a:lvl1pPr>
          </a:lstStyle>
          <a:p>
            <a:r>
              <a:rPr lang="en-US" dirty="0" smtClean="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Tree>
    <p:extLst>
      <p:ext uri="{BB962C8B-B14F-4D97-AF65-F5344CB8AC3E}">
        <p14:creationId xmlns:p14="http://schemas.microsoft.com/office/powerpoint/2010/main" val="373433713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eal Blue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smtClean="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3"/>
                </a:solidFill>
              </a:defRPr>
            </a:lvl1pPr>
          </a:lstStyle>
          <a:p>
            <a:r>
              <a:rPr lang="en-US" dirty="0" smtClean="0"/>
              <a:t>&lt;Heading&gt;</a:t>
            </a:r>
            <a:endParaRPr lang="en-AU" dirty="0"/>
          </a:p>
        </p:txBody>
      </p:sp>
    </p:spTree>
    <p:extLst>
      <p:ext uri="{BB962C8B-B14F-4D97-AF65-F5344CB8AC3E}">
        <p14:creationId xmlns:p14="http://schemas.microsoft.com/office/powerpoint/2010/main" val="25028695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Rubine Red - Section title">
    <p:bg>
      <p:bgPr>
        <a:solidFill>
          <a:schemeClr val="accent4"/>
        </a:solidFill>
        <a:effectLst/>
      </p:bgPr>
    </p:bg>
    <p:spTree>
      <p:nvGrpSpPr>
        <p:cNvPr id="1" name=""/>
        <p:cNvGrpSpPr/>
        <p:nvPr/>
      </p:nvGrpSpPr>
      <p:grpSpPr>
        <a:xfrm>
          <a:off x="0" y="0"/>
          <a:ext cx="0" cy="0"/>
          <a:chOff x="0" y="0"/>
          <a:chExt cx="0" cy="0"/>
        </a:xfrm>
      </p:grpSpPr>
      <p:sp>
        <p:nvSpPr>
          <p:cNvPr id="5" name="Rectangle 4"/>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4</a:t>
            </a:r>
            <a:endParaRPr lang="en-AU" dirty="0"/>
          </a:p>
        </p:txBody>
      </p:sp>
      <p:sp>
        <p:nvSpPr>
          <p:cNvPr id="8"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smtClean="0"/>
              <a:t>Section heading</a:t>
            </a:r>
            <a:br>
              <a:rPr lang="en-US" dirty="0" smtClean="0"/>
            </a:br>
            <a:r>
              <a:rPr lang="en-US" dirty="0" smtClean="0"/>
              <a:t>second line</a:t>
            </a:r>
            <a:endParaRPr lang="en-AU" dirty="0"/>
          </a:p>
        </p:txBody>
      </p:sp>
    </p:spTree>
    <p:extLst>
      <p:ext uri="{BB962C8B-B14F-4D97-AF65-F5344CB8AC3E}">
        <p14:creationId xmlns:p14="http://schemas.microsoft.com/office/powerpoint/2010/main" val="428498411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Rubine Red - Section title with image">
    <p:bg>
      <p:bgPr>
        <a:solidFill>
          <a:schemeClr val="accent4"/>
        </a:solidFill>
        <a:effectLst/>
      </p:bgPr>
    </p:bg>
    <p:spTree>
      <p:nvGrpSpPr>
        <p:cNvPr id="1" name=""/>
        <p:cNvGrpSpPr/>
        <p:nvPr/>
      </p:nvGrpSpPr>
      <p:grpSpPr>
        <a:xfrm>
          <a:off x="0" y="0"/>
          <a:ext cx="0" cy="0"/>
          <a:chOff x="0" y="0"/>
          <a:chExt cx="0" cy="0"/>
        </a:xfrm>
      </p:grpSpPr>
      <p:sp>
        <p:nvSpPr>
          <p:cNvPr id="7" name="Rectangle 6"/>
          <p:cNvSpPr>
            <a:spLocks noChangeAspect="1"/>
          </p:cNvSpPr>
          <p:nvPr userDrawn="1"/>
        </p:nvSpPr>
        <p:spPr>
          <a:xfrm>
            <a:off x="-8092" y="-16185"/>
            <a:ext cx="11058870" cy="687823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39736" t="-38125" r="-1" b="-8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dirty="0"/>
          </a:p>
        </p:txBody>
      </p:sp>
      <p:sp>
        <p:nvSpPr>
          <p:cNvPr id="12"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dirty="0"/>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smtClean="0"/>
              <a:t>Section</a:t>
            </a:r>
            <a:r>
              <a:rPr lang="en-US" spc="-90" dirty="0" smtClean="0"/>
              <a:t> </a:t>
            </a:r>
            <a:r>
              <a:rPr lang="en-US" dirty="0" smtClean="0"/>
              <a:t>heading</a:t>
            </a:r>
            <a:br>
              <a:rPr lang="en-US" dirty="0" smtClean="0"/>
            </a:br>
            <a:r>
              <a:rPr lang="en-US" spc="-10" dirty="0" smtClean="0"/>
              <a:t>second </a:t>
            </a:r>
            <a:r>
              <a:rPr lang="en-US" spc="-5" dirty="0" smtClean="0"/>
              <a:t>line</a:t>
            </a:r>
            <a:endParaRPr spc="-5" dirty="0"/>
          </a:p>
        </p:txBody>
      </p:sp>
      <p:sp>
        <p:nvSpPr>
          <p:cNvPr id="18" name="Picture Placeholder 2" descr="Decorative"/>
          <p:cNvSpPr>
            <a:spLocks noGrp="1"/>
          </p:cNvSpPr>
          <p:nvPr>
            <p:ph type="pic" sz="quarter" idx="12"/>
          </p:nvPr>
        </p:nvSpPr>
        <p:spPr>
          <a:xfrm>
            <a:off x="1" y="0"/>
            <a:ext cx="3324660" cy="6858000"/>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smtClean="0"/>
              <a:t>Click icon to add picture</a:t>
            </a:r>
          </a:p>
        </p:txBody>
      </p:sp>
      <p:sp>
        <p:nvSpPr>
          <p:cNvPr id="9"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4</a:t>
            </a:r>
            <a:endParaRPr lang="en-AU" dirty="0"/>
          </a:p>
        </p:txBody>
      </p:sp>
    </p:spTree>
    <p:extLst>
      <p:ext uri="{BB962C8B-B14F-4D97-AF65-F5344CB8AC3E}">
        <p14:creationId xmlns:p14="http://schemas.microsoft.com/office/powerpoint/2010/main" val="65821796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Rubine Red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baseline="0">
                <a:solidFill>
                  <a:schemeClr val="accent4"/>
                </a:solidFill>
              </a:defRPr>
            </a:lvl1pPr>
          </a:lstStyle>
          <a:p>
            <a:r>
              <a:rPr lang="en-US" dirty="0" smtClean="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Tree>
    <p:extLst>
      <p:ext uri="{BB962C8B-B14F-4D97-AF65-F5344CB8AC3E}">
        <p14:creationId xmlns:p14="http://schemas.microsoft.com/office/powerpoint/2010/main" val="187226607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Rubine Red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smtClean="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4"/>
                </a:solidFill>
              </a:defRPr>
            </a:lvl1pPr>
          </a:lstStyle>
          <a:p>
            <a:r>
              <a:rPr lang="en-US" dirty="0" smtClean="0"/>
              <a:t>&lt;Heading&gt;</a:t>
            </a:r>
            <a:endParaRPr lang="en-AU" dirty="0"/>
          </a:p>
        </p:txBody>
      </p:sp>
    </p:spTree>
    <p:extLst>
      <p:ext uri="{BB962C8B-B14F-4D97-AF65-F5344CB8AC3E}">
        <p14:creationId xmlns:p14="http://schemas.microsoft.com/office/powerpoint/2010/main" val="4308716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eep Mauve - section title">
    <p:bg>
      <p:bgPr>
        <a:solidFill>
          <a:schemeClr val="accent5"/>
        </a:solidFill>
        <a:effectLst/>
      </p:bgPr>
    </p:bg>
    <p:spTree>
      <p:nvGrpSpPr>
        <p:cNvPr id="1" name=""/>
        <p:cNvGrpSpPr/>
        <p:nvPr/>
      </p:nvGrpSpPr>
      <p:grpSpPr>
        <a:xfrm>
          <a:off x="0" y="0"/>
          <a:ext cx="0" cy="0"/>
          <a:chOff x="0" y="0"/>
          <a:chExt cx="0" cy="0"/>
        </a:xfrm>
      </p:grpSpPr>
      <p:sp>
        <p:nvSpPr>
          <p:cNvPr id="5" name="Rectangle 4"/>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5</a:t>
            </a:r>
            <a:endParaRPr lang="en-AU" dirty="0"/>
          </a:p>
        </p:txBody>
      </p:sp>
      <p:sp>
        <p:nvSpPr>
          <p:cNvPr id="8"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smtClean="0"/>
              <a:t>Section heading</a:t>
            </a:r>
            <a:br>
              <a:rPr lang="en-US" dirty="0" smtClean="0"/>
            </a:br>
            <a:r>
              <a:rPr lang="en-US" dirty="0" smtClean="0"/>
              <a:t>second line</a:t>
            </a:r>
            <a:endParaRPr lang="en-AU" dirty="0"/>
          </a:p>
        </p:txBody>
      </p:sp>
    </p:spTree>
    <p:extLst>
      <p:ext uri="{BB962C8B-B14F-4D97-AF65-F5344CB8AC3E}">
        <p14:creationId xmlns:p14="http://schemas.microsoft.com/office/powerpoint/2010/main" val="3479248312"/>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eep Mauve - Section title with image">
    <p:bg>
      <p:bgPr>
        <a:solidFill>
          <a:schemeClr val="accent5"/>
        </a:solidFill>
        <a:effectLst/>
      </p:bgPr>
    </p:bg>
    <p:spTree>
      <p:nvGrpSpPr>
        <p:cNvPr id="1" name=""/>
        <p:cNvGrpSpPr/>
        <p:nvPr/>
      </p:nvGrpSpPr>
      <p:grpSpPr>
        <a:xfrm>
          <a:off x="0" y="0"/>
          <a:ext cx="0" cy="0"/>
          <a:chOff x="0" y="0"/>
          <a:chExt cx="0" cy="0"/>
        </a:xfrm>
      </p:grpSpPr>
      <p:sp>
        <p:nvSpPr>
          <p:cNvPr id="6" name="Rectangle 5"/>
          <p:cNvSpPr>
            <a:spLocks noChangeAspect="1"/>
          </p:cNvSpPr>
          <p:nvPr userDrawn="1"/>
        </p:nvSpPr>
        <p:spPr>
          <a:xfrm>
            <a:off x="-8092" y="-16185"/>
            <a:ext cx="11058870" cy="687823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39736" t="-38125" r="-1" b="-8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dirty="0"/>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smtClean="0"/>
              <a:t>Section</a:t>
            </a:r>
            <a:r>
              <a:rPr lang="en-US" spc="-90" dirty="0" smtClean="0"/>
              <a:t> </a:t>
            </a:r>
            <a:r>
              <a:rPr lang="en-US" dirty="0" smtClean="0"/>
              <a:t>heading</a:t>
            </a:r>
            <a:br>
              <a:rPr lang="en-US" dirty="0" smtClean="0"/>
            </a:br>
            <a:r>
              <a:rPr lang="en-US" spc="-10" dirty="0" smtClean="0"/>
              <a:t>second </a:t>
            </a:r>
            <a:r>
              <a:rPr lang="en-US" spc="-5" dirty="0" smtClean="0"/>
              <a:t>line</a:t>
            </a:r>
            <a:endParaRPr spc="-5" dirty="0"/>
          </a:p>
        </p:txBody>
      </p:sp>
      <p:sp>
        <p:nvSpPr>
          <p:cNvPr id="18" name="Picture Placeholder 2" descr="Decorative"/>
          <p:cNvSpPr>
            <a:spLocks noGrp="1"/>
          </p:cNvSpPr>
          <p:nvPr>
            <p:ph type="pic" sz="quarter" idx="12"/>
          </p:nvPr>
        </p:nvSpPr>
        <p:spPr>
          <a:xfrm>
            <a:off x="1" y="0"/>
            <a:ext cx="3324660" cy="6858000"/>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smtClean="0"/>
              <a:t>Click icon to add picture</a:t>
            </a:r>
          </a:p>
        </p:txBody>
      </p:sp>
      <p:sp>
        <p:nvSpPr>
          <p:cNvPr id="8"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5</a:t>
            </a:r>
            <a:endParaRPr lang="en-AU" dirty="0"/>
          </a:p>
        </p:txBody>
      </p:sp>
    </p:spTree>
    <p:extLst>
      <p:ext uri="{BB962C8B-B14F-4D97-AF65-F5344CB8AC3E}">
        <p14:creationId xmlns:p14="http://schemas.microsoft.com/office/powerpoint/2010/main" val="28795685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Rubine Red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baseline="0">
                <a:solidFill>
                  <a:schemeClr val="accent4"/>
                </a:solidFill>
              </a:defRPr>
            </a:lvl1pPr>
          </a:lstStyle>
          <a:p>
            <a:r>
              <a:rPr lang="en-US" dirty="0" smtClean="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Tree>
    <p:extLst>
      <p:ext uri="{BB962C8B-B14F-4D97-AF65-F5344CB8AC3E}">
        <p14:creationId xmlns:p14="http://schemas.microsoft.com/office/powerpoint/2010/main" val="280371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Deep Mauve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a:solidFill>
                  <a:schemeClr val="accent5"/>
                </a:solidFill>
              </a:defRPr>
            </a:lvl1pPr>
          </a:lstStyle>
          <a:p>
            <a:r>
              <a:rPr lang="en-US" dirty="0" smtClean="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Tree>
    <p:extLst>
      <p:ext uri="{BB962C8B-B14F-4D97-AF65-F5344CB8AC3E}">
        <p14:creationId xmlns:p14="http://schemas.microsoft.com/office/powerpoint/2010/main" val="338926353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Deep Mauve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smtClean="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5"/>
                </a:solidFill>
              </a:defRPr>
            </a:lvl1pPr>
          </a:lstStyle>
          <a:p>
            <a:r>
              <a:rPr lang="en-US" dirty="0" smtClean="0"/>
              <a:t>&lt;Heading&gt;</a:t>
            </a:r>
            <a:endParaRPr lang="en-AU" dirty="0"/>
          </a:p>
        </p:txBody>
      </p:sp>
    </p:spTree>
    <p:extLst>
      <p:ext uri="{BB962C8B-B14F-4D97-AF65-F5344CB8AC3E}">
        <p14:creationId xmlns:p14="http://schemas.microsoft.com/office/powerpoint/2010/main" val="36612180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Bottle Green - Section title">
    <p:bg>
      <p:bgPr>
        <a:solidFill>
          <a:schemeClr val="accent6"/>
        </a:solidFill>
        <a:effectLst/>
      </p:bgPr>
    </p:bg>
    <p:spTree>
      <p:nvGrpSpPr>
        <p:cNvPr id="1" name=""/>
        <p:cNvGrpSpPr/>
        <p:nvPr/>
      </p:nvGrpSpPr>
      <p:grpSpPr>
        <a:xfrm>
          <a:off x="0" y="0"/>
          <a:ext cx="0" cy="0"/>
          <a:chOff x="0" y="0"/>
          <a:chExt cx="0" cy="0"/>
        </a:xfrm>
      </p:grpSpPr>
      <p:sp>
        <p:nvSpPr>
          <p:cNvPr id="5" name="Rectangle 4"/>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6</a:t>
            </a:r>
            <a:endParaRPr lang="en-AU" dirty="0"/>
          </a:p>
        </p:txBody>
      </p:sp>
      <p:sp>
        <p:nvSpPr>
          <p:cNvPr id="8"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smtClean="0"/>
              <a:t>Section heading</a:t>
            </a:r>
            <a:br>
              <a:rPr lang="en-US" dirty="0" smtClean="0"/>
            </a:br>
            <a:r>
              <a:rPr lang="en-US" dirty="0" smtClean="0"/>
              <a:t>second line</a:t>
            </a:r>
            <a:endParaRPr lang="en-AU" dirty="0"/>
          </a:p>
        </p:txBody>
      </p:sp>
    </p:spTree>
    <p:extLst>
      <p:ext uri="{BB962C8B-B14F-4D97-AF65-F5344CB8AC3E}">
        <p14:creationId xmlns:p14="http://schemas.microsoft.com/office/powerpoint/2010/main" val="2968315287"/>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Bottle Green - Section title with image">
    <p:bg>
      <p:bgPr>
        <a:solidFill>
          <a:schemeClr val="accent6"/>
        </a:solidFill>
        <a:effectLst/>
      </p:bgPr>
    </p:bg>
    <p:spTree>
      <p:nvGrpSpPr>
        <p:cNvPr id="1" name=""/>
        <p:cNvGrpSpPr/>
        <p:nvPr/>
      </p:nvGrpSpPr>
      <p:grpSpPr>
        <a:xfrm>
          <a:off x="0" y="0"/>
          <a:ext cx="0" cy="0"/>
          <a:chOff x="0" y="0"/>
          <a:chExt cx="0" cy="0"/>
        </a:xfrm>
      </p:grpSpPr>
      <p:sp>
        <p:nvSpPr>
          <p:cNvPr id="7" name="Rectangle 6"/>
          <p:cNvSpPr>
            <a:spLocks noChangeAspect="1"/>
          </p:cNvSpPr>
          <p:nvPr userDrawn="1"/>
        </p:nvSpPr>
        <p:spPr>
          <a:xfrm>
            <a:off x="-8092" y="-16185"/>
            <a:ext cx="11058870" cy="687823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39736" t="-38125" r="-1" b="-8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dirty="0"/>
          </a:p>
        </p:txBody>
      </p:sp>
      <p:sp>
        <p:nvSpPr>
          <p:cNvPr id="23"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dirty="0"/>
          </a:p>
        </p:txBody>
      </p:sp>
      <p:sp>
        <p:nvSpPr>
          <p:cNvPr id="2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baseline="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smtClean="0"/>
              <a:t>Section 6</a:t>
            </a:r>
            <a:r>
              <a:rPr lang="en-US" spc="-90" dirty="0" smtClean="0"/>
              <a:t> </a:t>
            </a:r>
            <a:r>
              <a:rPr lang="en-US" dirty="0" smtClean="0"/>
              <a:t>heading</a:t>
            </a:r>
            <a:br>
              <a:rPr lang="en-US" dirty="0" smtClean="0"/>
            </a:br>
            <a:r>
              <a:rPr lang="en-US" spc="-10" dirty="0" smtClean="0"/>
              <a:t>second </a:t>
            </a:r>
            <a:r>
              <a:rPr lang="en-US" spc="-5" dirty="0" smtClean="0"/>
              <a:t>line</a:t>
            </a:r>
            <a:endParaRPr spc="-5" dirty="0"/>
          </a:p>
        </p:txBody>
      </p:sp>
      <p:sp>
        <p:nvSpPr>
          <p:cNvPr id="3" name="Picture Placeholder 2"/>
          <p:cNvSpPr>
            <a:spLocks noGrp="1"/>
          </p:cNvSpPr>
          <p:nvPr>
            <p:ph type="pic" sz="quarter" idx="12"/>
          </p:nvPr>
        </p:nvSpPr>
        <p:spPr>
          <a:xfrm>
            <a:off x="1" y="0"/>
            <a:ext cx="3324660" cy="6859904"/>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smtClean="0"/>
              <a:t>Click icon to add picture</a:t>
            </a:r>
          </a:p>
        </p:txBody>
      </p:sp>
      <p:sp>
        <p:nvSpPr>
          <p:cNvPr id="9"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6</a:t>
            </a:r>
            <a:endParaRPr lang="en-AU" dirty="0"/>
          </a:p>
        </p:txBody>
      </p:sp>
    </p:spTree>
    <p:extLst>
      <p:ext uri="{BB962C8B-B14F-4D97-AF65-F5344CB8AC3E}">
        <p14:creationId xmlns:p14="http://schemas.microsoft.com/office/powerpoint/2010/main" val="167871433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ottle Green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baseline="0">
                <a:solidFill>
                  <a:srgbClr val="1E5E5E"/>
                </a:solidFill>
              </a:defRPr>
            </a:lvl1pPr>
          </a:lstStyle>
          <a:p>
            <a:r>
              <a:rPr lang="en-US" dirty="0" smtClean="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Tree>
    <p:extLst>
      <p:ext uri="{BB962C8B-B14F-4D97-AF65-F5344CB8AC3E}">
        <p14:creationId xmlns:p14="http://schemas.microsoft.com/office/powerpoint/2010/main" val="1923311259"/>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Bottle Green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smtClean="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lang="en-US" sz="4382" b="0" kern="1200" baseline="0" dirty="0" smtClean="0">
                <a:solidFill>
                  <a:schemeClr val="accent6"/>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smtClean="0"/>
              <a:t>&lt;Heading&gt;</a:t>
            </a:r>
            <a:endParaRPr lang="en-AU" dirty="0"/>
          </a:p>
        </p:txBody>
      </p:sp>
    </p:spTree>
    <p:extLst>
      <p:ext uri="{BB962C8B-B14F-4D97-AF65-F5344CB8AC3E}">
        <p14:creationId xmlns:p14="http://schemas.microsoft.com/office/powerpoint/2010/main" val="40256653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oral Pink - Section title">
    <p:bg>
      <p:bgPr>
        <a:solidFill>
          <a:schemeClr val="accent1"/>
        </a:solidFill>
        <a:effectLst/>
      </p:bgPr>
    </p:bg>
    <p:spTree>
      <p:nvGrpSpPr>
        <p:cNvPr id="1" name=""/>
        <p:cNvGrpSpPr/>
        <p:nvPr/>
      </p:nvGrpSpPr>
      <p:grpSpPr>
        <a:xfrm>
          <a:off x="0" y="0"/>
          <a:ext cx="0" cy="0"/>
          <a:chOff x="0" y="0"/>
          <a:chExt cx="0" cy="0"/>
        </a:xfrm>
      </p:grpSpPr>
      <p:sp>
        <p:nvSpPr>
          <p:cNvPr id="8" name="Rectangle 7"/>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smtClean="0"/>
              <a:t>Section heading</a:t>
            </a:r>
            <a:br>
              <a:rPr lang="en-US" dirty="0" smtClean="0"/>
            </a:br>
            <a:r>
              <a:rPr lang="en-US" dirty="0" smtClean="0"/>
              <a:t>second line</a:t>
            </a:r>
            <a:endParaRPr lang="en-AU" dirty="0"/>
          </a:p>
        </p:txBody>
      </p:sp>
      <p:sp>
        <p:nvSpPr>
          <p:cNvPr id="9"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1</a:t>
            </a:r>
            <a:endParaRPr lang="en-AU" dirty="0"/>
          </a:p>
        </p:txBody>
      </p:sp>
    </p:spTree>
    <p:extLst>
      <p:ext uri="{BB962C8B-B14F-4D97-AF65-F5344CB8AC3E}">
        <p14:creationId xmlns:p14="http://schemas.microsoft.com/office/powerpoint/2010/main" val="195618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ral Pink - Section title with image">
    <p:bg>
      <p:bgPr>
        <a:solidFill>
          <a:schemeClr val="accent1"/>
        </a:solidFill>
        <a:effectLst/>
      </p:bgPr>
    </p:bg>
    <p:spTree>
      <p:nvGrpSpPr>
        <p:cNvPr id="1" name=""/>
        <p:cNvGrpSpPr/>
        <p:nvPr/>
      </p:nvGrpSpPr>
      <p:grpSpPr>
        <a:xfrm>
          <a:off x="0" y="0"/>
          <a:ext cx="0" cy="0"/>
          <a:chOff x="0" y="0"/>
          <a:chExt cx="0" cy="0"/>
        </a:xfrm>
      </p:grpSpPr>
      <p:sp>
        <p:nvSpPr>
          <p:cNvPr id="14" name="Rectangle 13"/>
          <p:cNvSpPr>
            <a:spLocks noChangeAspect="1"/>
          </p:cNvSpPr>
          <p:nvPr userDrawn="1"/>
        </p:nvSpPr>
        <p:spPr>
          <a:xfrm>
            <a:off x="-8092" y="-16185"/>
            <a:ext cx="11058870" cy="687823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39736" t="-38125" r="-1" b="-8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dirty="0"/>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smtClean="0"/>
              <a:t>Section</a:t>
            </a:r>
            <a:r>
              <a:rPr lang="en-US" spc="-90" dirty="0" smtClean="0"/>
              <a:t> </a:t>
            </a:r>
            <a:r>
              <a:rPr lang="en-US" dirty="0" smtClean="0"/>
              <a:t>heading</a:t>
            </a:r>
            <a:br>
              <a:rPr lang="en-US" dirty="0" smtClean="0"/>
            </a:br>
            <a:r>
              <a:rPr lang="en-US" spc="-10" dirty="0" smtClean="0"/>
              <a:t>second </a:t>
            </a:r>
            <a:r>
              <a:rPr lang="en-US" spc="-5" dirty="0" smtClean="0"/>
              <a:t>line</a:t>
            </a:r>
            <a:endParaRPr spc="-5" dirty="0"/>
          </a:p>
        </p:txBody>
      </p:sp>
      <p:sp>
        <p:nvSpPr>
          <p:cNvPr id="18" name="Picture Placeholder 2" descr="Decorative"/>
          <p:cNvSpPr>
            <a:spLocks noGrp="1"/>
          </p:cNvSpPr>
          <p:nvPr>
            <p:ph type="pic" sz="quarter" idx="12"/>
          </p:nvPr>
        </p:nvSpPr>
        <p:spPr>
          <a:xfrm>
            <a:off x="1" y="-9542"/>
            <a:ext cx="3324660" cy="6867543"/>
          </a:xfrm>
          <a:solidFill>
            <a:schemeClr val="bg1"/>
          </a:solidFill>
        </p:spPr>
        <p:txBody>
          <a:bodyPr/>
          <a:lstStyle>
            <a:lvl1pPr marL="0" marR="0" indent="0" algn="ctr"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smtClean="0"/>
              <a:t>Click icon to add picture</a:t>
            </a:r>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1</a:t>
            </a:r>
            <a:endParaRPr lang="en-AU" dirty="0"/>
          </a:p>
        </p:txBody>
      </p:sp>
    </p:spTree>
    <p:extLst>
      <p:ext uri="{BB962C8B-B14F-4D97-AF65-F5344CB8AC3E}">
        <p14:creationId xmlns:p14="http://schemas.microsoft.com/office/powerpoint/2010/main" val="182825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oral Pink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baseline="0">
                <a:solidFill>
                  <a:schemeClr val="accent1"/>
                </a:solidFill>
              </a:defRPr>
            </a:lvl1pPr>
          </a:lstStyle>
          <a:p>
            <a:r>
              <a:rPr lang="en-US" dirty="0" smtClean="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Tree>
    <p:extLst>
      <p:ext uri="{BB962C8B-B14F-4D97-AF65-F5344CB8AC3E}">
        <p14:creationId xmlns:p14="http://schemas.microsoft.com/office/powerpoint/2010/main" val="37548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ral Pink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smtClean="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1"/>
                </a:solidFill>
              </a:defRPr>
            </a:lvl1pPr>
          </a:lstStyle>
          <a:p>
            <a:r>
              <a:rPr lang="en-US" dirty="0" smtClean="0"/>
              <a:t>&lt;Heading&gt;</a:t>
            </a:r>
            <a:endParaRPr lang="en-AU" dirty="0"/>
          </a:p>
        </p:txBody>
      </p:sp>
    </p:spTree>
    <p:extLst>
      <p:ext uri="{BB962C8B-B14F-4D97-AF65-F5344CB8AC3E}">
        <p14:creationId xmlns:p14="http://schemas.microsoft.com/office/powerpoint/2010/main" val="27613873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eal Blue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a:solidFill>
                  <a:schemeClr val="accent3"/>
                </a:solidFill>
              </a:defRPr>
            </a:lvl1pPr>
          </a:lstStyle>
          <a:p>
            <a:r>
              <a:rPr lang="en-US" dirty="0" smtClean="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Tree>
    <p:extLst>
      <p:ext uri="{BB962C8B-B14F-4D97-AF65-F5344CB8AC3E}">
        <p14:creationId xmlns:p14="http://schemas.microsoft.com/office/powerpoint/2010/main" val="139935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Sky Blue - Section title">
    <p:bg>
      <p:bgPr>
        <a:solidFill>
          <a:schemeClr val="accent2"/>
        </a:solidFill>
        <a:effectLst/>
      </p:bgPr>
    </p:bg>
    <p:spTree>
      <p:nvGrpSpPr>
        <p:cNvPr id="1" name=""/>
        <p:cNvGrpSpPr/>
        <p:nvPr/>
      </p:nvGrpSpPr>
      <p:grpSpPr>
        <a:xfrm>
          <a:off x="0" y="0"/>
          <a:ext cx="0" cy="0"/>
          <a:chOff x="0" y="0"/>
          <a:chExt cx="0" cy="0"/>
        </a:xfrm>
      </p:grpSpPr>
      <p:sp>
        <p:nvSpPr>
          <p:cNvPr id="5" name="Rectangle 4"/>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2</a:t>
            </a:r>
            <a:endParaRPr lang="en-AU" dirty="0"/>
          </a:p>
        </p:txBody>
      </p:sp>
      <p:sp>
        <p:nvSpPr>
          <p:cNvPr id="8"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smtClean="0"/>
              <a:t>Section heading</a:t>
            </a:r>
            <a:br>
              <a:rPr lang="en-US" dirty="0" smtClean="0"/>
            </a:br>
            <a:r>
              <a:rPr lang="en-US" dirty="0" smtClean="0"/>
              <a:t>second line</a:t>
            </a:r>
            <a:endParaRPr lang="en-AU" dirty="0"/>
          </a:p>
        </p:txBody>
      </p:sp>
    </p:spTree>
    <p:extLst>
      <p:ext uri="{BB962C8B-B14F-4D97-AF65-F5344CB8AC3E}">
        <p14:creationId xmlns:p14="http://schemas.microsoft.com/office/powerpoint/2010/main" val="75406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Sky Blue - Section title with image">
    <p:bg>
      <p:bgPr>
        <a:solidFill>
          <a:schemeClr val="accent2"/>
        </a:solidFill>
        <a:effectLst/>
      </p:bgPr>
    </p:bg>
    <p:spTree>
      <p:nvGrpSpPr>
        <p:cNvPr id="1" name=""/>
        <p:cNvGrpSpPr/>
        <p:nvPr/>
      </p:nvGrpSpPr>
      <p:grpSpPr>
        <a:xfrm>
          <a:off x="0" y="0"/>
          <a:ext cx="0" cy="0"/>
          <a:chOff x="0" y="0"/>
          <a:chExt cx="0" cy="0"/>
        </a:xfrm>
      </p:grpSpPr>
      <p:sp>
        <p:nvSpPr>
          <p:cNvPr id="7" name="Rectangle 6"/>
          <p:cNvSpPr>
            <a:spLocks noChangeAspect="1"/>
          </p:cNvSpPr>
          <p:nvPr userDrawn="1"/>
        </p:nvSpPr>
        <p:spPr>
          <a:xfrm>
            <a:off x="-8092" y="-16185"/>
            <a:ext cx="11058870" cy="687823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39736" t="-38125" r="-1" b="-8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dirty="0"/>
          </a:p>
        </p:txBody>
      </p:sp>
      <p:sp>
        <p:nvSpPr>
          <p:cNvPr id="12"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dirty="0"/>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smtClean="0"/>
              <a:t>Section</a:t>
            </a:r>
            <a:r>
              <a:rPr lang="en-US" spc="-90" dirty="0" smtClean="0"/>
              <a:t> </a:t>
            </a:r>
            <a:r>
              <a:rPr lang="en-US" dirty="0" smtClean="0"/>
              <a:t>heading</a:t>
            </a:r>
            <a:br>
              <a:rPr lang="en-US" dirty="0" smtClean="0"/>
            </a:br>
            <a:r>
              <a:rPr lang="en-US" spc="-10" dirty="0" smtClean="0"/>
              <a:t>second </a:t>
            </a:r>
            <a:r>
              <a:rPr lang="en-US" spc="-5" dirty="0" smtClean="0"/>
              <a:t>line</a:t>
            </a:r>
            <a:endParaRPr spc="-5" dirty="0"/>
          </a:p>
        </p:txBody>
      </p:sp>
      <p:sp>
        <p:nvSpPr>
          <p:cNvPr id="18" name="Picture Placeholder 2" descr="Decorative"/>
          <p:cNvSpPr>
            <a:spLocks noGrp="1"/>
          </p:cNvSpPr>
          <p:nvPr>
            <p:ph type="pic" sz="quarter" idx="12"/>
          </p:nvPr>
        </p:nvSpPr>
        <p:spPr>
          <a:xfrm>
            <a:off x="1" y="0"/>
            <a:ext cx="3324660" cy="6858000"/>
          </a:xfrm>
          <a:solidFill>
            <a:schemeClr val="bg2"/>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smtClean="0"/>
              <a:t>Click icon to add picture</a:t>
            </a:r>
          </a:p>
        </p:txBody>
      </p:sp>
      <p:sp>
        <p:nvSpPr>
          <p:cNvPr id="9"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2</a:t>
            </a:r>
            <a:endParaRPr lang="en-AU" dirty="0"/>
          </a:p>
        </p:txBody>
      </p:sp>
    </p:spTree>
    <p:extLst>
      <p:ext uri="{BB962C8B-B14F-4D97-AF65-F5344CB8AC3E}">
        <p14:creationId xmlns:p14="http://schemas.microsoft.com/office/powerpoint/2010/main" val="203406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Sky Blue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sz="4382" b="0">
                <a:solidFill>
                  <a:schemeClr val="accent2"/>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smtClean="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Tree>
    <p:extLst>
      <p:ext uri="{BB962C8B-B14F-4D97-AF65-F5344CB8AC3E}">
        <p14:creationId xmlns:p14="http://schemas.microsoft.com/office/powerpoint/2010/main" val="313315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Sky Blue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smtClean="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2"/>
                </a:solidFill>
              </a:defRPr>
            </a:lvl1pPr>
          </a:lstStyle>
          <a:p>
            <a:r>
              <a:rPr lang="en-US" dirty="0" smtClean="0"/>
              <a:t>&lt;Heading&gt;</a:t>
            </a:r>
            <a:endParaRPr lang="en-AU" dirty="0"/>
          </a:p>
        </p:txBody>
      </p:sp>
    </p:spTree>
    <p:extLst>
      <p:ext uri="{BB962C8B-B14F-4D97-AF65-F5344CB8AC3E}">
        <p14:creationId xmlns:p14="http://schemas.microsoft.com/office/powerpoint/2010/main" val="8025511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eal Blue - Section title">
    <p:bg>
      <p:bgPr>
        <a:solidFill>
          <a:schemeClr val="accent3"/>
        </a:solidFill>
        <a:effectLst/>
      </p:bgPr>
    </p:bg>
    <p:spTree>
      <p:nvGrpSpPr>
        <p:cNvPr id="1" name=""/>
        <p:cNvGrpSpPr/>
        <p:nvPr/>
      </p:nvGrpSpPr>
      <p:grpSpPr>
        <a:xfrm>
          <a:off x="0" y="0"/>
          <a:ext cx="0" cy="0"/>
          <a:chOff x="0" y="0"/>
          <a:chExt cx="0" cy="0"/>
        </a:xfrm>
      </p:grpSpPr>
      <p:sp>
        <p:nvSpPr>
          <p:cNvPr id="5" name="Rectangle 4"/>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3</a:t>
            </a:r>
            <a:endParaRPr lang="en-AU" dirty="0"/>
          </a:p>
        </p:txBody>
      </p:sp>
      <p:sp>
        <p:nvSpPr>
          <p:cNvPr id="8"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smtClean="0"/>
              <a:t>Section heading</a:t>
            </a:r>
            <a:br>
              <a:rPr lang="en-US" dirty="0" smtClean="0"/>
            </a:br>
            <a:r>
              <a:rPr lang="en-US" dirty="0" smtClean="0"/>
              <a:t>second line</a:t>
            </a:r>
            <a:endParaRPr lang="en-AU" dirty="0"/>
          </a:p>
        </p:txBody>
      </p:sp>
    </p:spTree>
    <p:extLst>
      <p:ext uri="{BB962C8B-B14F-4D97-AF65-F5344CB8AC3E}">
        <p14:creationId xmlns:p14="http://schemas.microsoft.com/office/powerpoint/2010/main" val="359239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eal Blue - Section title with image">
    <p:bg>
      <p:bgPr>
        <a:solidFill>
          <a:schemeClr val="accent3"/>
        </a:solidFill>
        <a:effectLst/>
      </p:bgPr>
    </p:bg>
    <p:spTree>
      <p:nvGrpSpPr>
        <p:cNvPr id="1" name=""/>
        <p:cNvGrpSpPr/>
        <p:nvPr/>
      </p:nvGrpSpPr>
      <p:grpSpPr>
        <a:xfrm>
          <a:off x="0" y="0"/>
          <a:ext cx="0" cy="0"/>
          <a:chOff x="0" y="0"/>
          <a:chExt cx="0" cy="0"/>
        </a:xfrm>
      </p:grpSpPr>
      <p:sp>
        <p:nvSpPr>
          <p:cNvPr id="7" name="Rectangle 6"/>
          <p:cNvSpPr>
            <a:spLocks noChangeAspect="1"/>
          </p:cNvSpPr>
          <p:nvPr userDrawn="1"/>
        </p:nvSpPr>
        <p:spPr>
          <a:xfrm>
            <a:off x="-8092" y="-16185"/>
            <a:ext cx="11058870" cy="687823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39736" t="-38125" r="-1" b="-8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dirty="0"/>
          </a:p>
        </p:txBody>
      </p:sp>
      <p:sp>
        <p:nvSpPr>
          <p:cNvPr id="12"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dirty="0"/>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smtClean="0"/>
              <a:t>Section</a:t>
            </a:r>
            <a:r>
              <a:rPr lang="en-US" spc="-90" dirty="0" smtClean="0"/>
              <a:t> </a:t>
            </a:r>
            <a:r>
              <a:rPr lang="en-US" dirty="0" smtClean="0"/>
              <a:t>heading</a:t>
            </a:r>
            <a:br>
              <a:rPr lang="en-US" dirty="0" smtClean="0"/>
            </a:br>
            <a:r>
              <a:rPr lang="en-US" spc="-10" dirty="0" smtClean="0"/>
              <a:t>second </a:t>
            </a:r>
            <a:r>
              <a:rPr lang="en-US" spc="-5" dirty="0" smtClean="0"/>
              <a:t>line</a:t>
            </a:r>
            <a:endParaRPr spc="-5" dirty="0"/>
          </a:p>
        </p:txBody>
      </p:sp>
      <p:sp>
        <p:nvSpPr>
          <p:cNvPr id="19" name="Picture Placeholder 2" descr="Decorative"/>
          <p:cNvSpPr>
            <a:spLocks noGrp="1"/>
          </p:cNvSpPr>
          <p:nvPr>
            <p:ph type="pic" sz="quarter" idx="12"/>
          </p:nvPr>
        </p:nvSpPr>
        <p:spPr>
          <a:xfrm>
            <a:off x="1" y="0"/>
            <a:ext cx="3324660" cy="6858000"/>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smtClean="0"/>
              <a:t>Click icon to add picture</a:t>
            </a:r>
          </a:p>
        </p:txBody>
      </p:sp>
      <p:sp>
        <p:nvSpPr>
          <p:cNvPr id="9"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3</a:t>
            </a:r>
            <a:endParaRPr lang="en-AU" dirty="0"/>
          </a:p>
        </p:txBody>
      </p:sp>
    </p:spTree>
    <p:extLst>
      <p:ext uri="{BB962C8B-B14F-4D97-AF65-F5344CB8AC3E}">
        <p14:creationId xmlns:p14="http://schemas.microsoft.com/office/powerpoint/2010/main" val="152686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eal Blue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a:solidFill>
                  <a:schemeClr val="accent3"/>
                </a:solidFill>
              </a:defRPr>
            </a:lvl1pPr>
          </a:lstStyle>
          <a:p>
            <a:r>
              <a:rPr lang="en-US" dirty="0" smtClean="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Tree>
    <p:extLst>
      <p:ext uri="{BB962C8B-B14F-4D97-AF65-F5344CB8AC3E}">
        <p14:creationId xmlns:p14="http://schemas.microsoft.com/office/powerpoint/2010/main" val="107788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eal Blue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smtClean="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3"/>
                </a:solidFill>
              </a:defRPr>
            </a:lvl1pPr>
          </a:lstStyle>
          <a:p>
            <a:r>
              <a:rPr lang="en-US" dirty="0" smtClean="0"/>
              <a:t>&lt;Heading&gt;</a:t>
            </a:r>
            <a:endParaRPr lang="en-AU" dirty="0"/>
          </a:p>
        </p:txBody>
      </p:sp>
    </p:spTree>
    <p:extLst>
      <p:ext uri="{BB962C8B-B14F-4D97-AF65-F5344CB8AC3E}">
        <p14:creationId xmlns:p14="http://schemas.microsoft.com/office/powerpoint/2010/main" val="40628137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Rubine Red - Section title">
    <p:bg>
      <p:bgPr>
        <a:solidFill>
          <a:schemeClr val="accent4"/>
        </a:solidFill>
        <a:effectLst/>
      </p:bgPr>
    </p:bg>
    <p:spTree>
      <p:nvGrpSpPr>
        <p:cNvPr id="1" name=""/>
        <p:cNvGrpSpPr/>
        <p:nvPr/>
      </p:nvGrpSpPr>
      <p:grpSpPr>
        <a:xfrm>
          <a:off x="0" y="0"/>
          <a:ext cx="0" cy="0"/>
          <a:chOff x="0" y="0"/>
          <a:chExt cx="0" cy="0"/>
        </a:xfrm>
      </p:grpSpPr>
      <p:sp>
        <p:nvSpPr>
          <p:cNvPr id="5" name="Rectangle 4"/>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4</a:t>
            </a:r>
            <a:endParaRPr lang="en-AU" dirty="0"/>
          </a:p>
        </p:txBody>
      </p:sp>
      <p:sp>
        <p:nvSpPr>
          <p:cNvPr id="8"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smtClean="0"/>
              <a:t>Section heading</a:t>
            </a:r>
            <a:br>
              <a:rPr lang="en-US" dirty="0" smtClean="0"/>
            </a:br>
            <a:r>
              <a:rPr lang="en-US" dirty="0" smtClean="0"/>
              <a:t>second line</a:t>
            </a:r>
            <a:endParaRPr lang="en-AU" dirty="0"/>
          </a:p>
        </p:txBody>
      </p:sp>
    </p:spTree>
    <p:extLst>
      <p:ext uri="{BB962C8B-B14F-4D97-AF65-F5344CB8AC3E}">
        <p14:creationId xmlns:p14="http://schemas.microsoft.com/office/powerpoint/2010/main" val="92763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Rubine Red - Section title with image">
    <p:bg>
      <p:bgPr>
        <a:solidFill>
          <a:schemeClr val="accent4"/>
        </a:solidFill>
        <a:effectLst/>
      </p:bgPr>
    </p:bg>
    <p:spTree>
      <p:nvGrpSpPr>
        <p:cNvPr id="1" name=""/>
        <p:cNvGrpSpPr/>
        <p:nvPr/>
      </p:nvGrpSpPr>
      <p:grpSpPr>
        <a:xfrm>
          <a:off x="0" y="0"/>
          <a:ext cx="0" cy="0"/>
          <a:chOff x="0" y="0"/>
          <a:chExt cx="0" cy="0"/>
        </a:xfrm>
      </p:grpSpPr>
      <p:sp>
        <p:nvSpPr>
          <p:cNvPr id="7" name="Rectangle 6"/>
          <p:cNvSpPr>
            <a:spLocks noChangeAspect="1"/>
          </p:cNvSpPr>
          <p:nvPr userDrawn="1"/>
        </p:nvSpPr>
        <p:spPr>
          <a:xfrm>
            <a:off x="-8092" y="-16185"/>
            <a:ext cx="11058870" cy="687823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39736" t="-38125" r="-1" b="-8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dirty="0"/>
          </a:p>
        </p:txBody>
      </p:sp>
      <p:sp>
        <p:nvSpPr>
          <p:cNvPr id="12"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dirty="0"/>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smtClean="0"/>
              <a:t>Section</a:t>
            </a:r>
            <a:r>
              <a:rPr lang="en-US" spc="-90" dirty="0" smtClean="0"/>
              <a:t> </a:t>
            </a:r>
            <a:r>
              <a:rPr lang="en-US" dirty="0" smtClean="0"/>
              <a:t>heading</a:t>
            </a:r>
            <a:br>
              <a:rPr lang="en-US" dirty="0" smtClean="0"/>
            </a:br>
            <a:r>
              <a:rPr lang="en-US" spc="-10" dirty="0" smtClean="0"/>
              <a:t>second </a:t>
            </a:r>
            <a:r>
              <a:rPr lang="en-US" spc="-5" dirty="0" smtClean="0"/>
              <a:t>line</a:t>
            </a:r>
            <a:endParaRPr spc="-5" dirty="0"/>
          </a:p>
        </p:txBody>
      </p:sp>
      <p:sp>
        <p:nvSpPr>
          <p:cNvPr id="18" name="Picture Placeholder 2" descr="Decorative"/>
          <p:cNvSpPr>
            <a:spLocks noGrp="1"/>
          </p:cNvSpPr>
          <p:nvPr>
            <p:ph type="pic" sz="quarter" idx="12"/>
          </p:nvPr>
        </p:nvSpPr>
        <p:spPr>
          <a:xfrm>
            <a:off x="1" y="0"/>
            <a:ext cx="3324660" cy="6858000"/>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smtClean="0"/>
              <a:t>Click icon to add picture</a:t>
            </a:r>
          </a:p>
        </p:txBody>
      </p:sp>
      <p:sp>
        <p:nvSpPr>
          <p:cNvPr id="9"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4</a:t>
            </a:r>
            <a:endParaRPr lang="en-AU" dirty="0"/>
          </a:p>
        </p:txBody>
      </p:sp>
    </p:spTree>
    <p:extLst>
      <p:ext uri="{BB962C8B-B14F-4D97-AF65-F5344CB8AC3E}">
        <p14:creationId xmlns:p14="http://schemas.microsoft.com/office/powerpoint/2010/main" val="414363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800" y="5654898"/>
            <a:ext cx="2017706" cy="720000"/>
          </a:xfrm>
          <a:prstGeom prst="rect">
            <a:avLst/>
          </a:prstGeom>
        </p:spPr>
      </p:pic>
      <p:sp>
        <p:nvSpPr>
          <p:cNvPr id="12" name="Text Placeholder 14"/>
          <p:cNvSpPr>
            <a:spLocks noGrp="1"/>
          </p:cNvSpPr>
          <p:nvPr>
            <p:ph type="body" sz="quarter" idx="13" hasCustomPrompt="1"/>
          </p:nvPr>
        </p:nvSpPr>
        <p:spPr>
          <a:xfrm>
            <a:off x="504885" y="3155270"/>
            <a:ext cx="5234268" cy="249299"/>
          </a:xfrm>
          <a:prstGeom prst="rect">
            <a:avLst/>
          </a:prstGeom>
        </p:spPr>
        <p:txBody>
          <a:bodyPr wrap="square" lIns="0" tIns="0" rIns="0" bIns="0">
            <a:spAutoFit/>
          </a:bodyPr>
          <a:lstStyle>
            <a:lvl1pPr marL="0" indent="0">
              <a:spcBef>
                <a:spcPts val="0"/>
              </a:spcBef>
              <a:buNone/>
              <a:defRPr sz="1800" baseline="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dirty="0" smtClean="0"/>
              <a:t>Speaker/Business unit name</a:t>
            </a:r>
          </a:p>
        </p:txBody>
      </p:sp>
      <p:sp>
        <p:nvSpPr>
          <p:cNvPr id="13" name="Text Placeholder 18"/>
          <p:cNvSpPr>
            <a:spLocks noGrp="1"/>
          </p:cNvSpPr>
          <p:nvPr>
            <p:ph type="body" sz="quarter" idx="14" hasCustomPrompt="1"/>
          </p:nvPr>
        </p:nvSpPr>
        <p:spPr>
          <a:xfrm>
            <a:off x="504000" y="509055"/>
            <a:ext cx="5236040" cy="249299"/>
          </a:xfrm>
          <a:prstGeom prst="rect">
            <a:avLst/>
          </a:prstGeom>
        </p:spPr>
        <p:txBody>
          <a:bodyPr lIns="0" tIns="0" rIns="0" bIns="0">
            <a:spAutoFit/>
          </a:bodyPr>
          <a:lstStyle>
            <a:lvl1pPr marL="0" indent="0">
              <a:spcBef>
                <a:spcPts val="0"/>
              </a:spcBef>
              <a:buNone/>
              <a:defRPr sz="1800" baseline="0">
                <a:solidFill>
                  <a:schemeClr val="bg1"/>
                </a:solidFill>
                <a:latin typeface="+mn-lt"/>
                <a:ea typeface="Lato Semibold" panose="020F0502020204030203" pitchFamily="34" charset="0"/>
                <a:cs typeface="Lato Semibold" panose="020F0502020204030203" pitchFamily="34" charset="0"/>
              </a:defRPr>
            </a:lvl1pPr>
          </a:lstStyle>
          <a:p>
            <a:pPr lvl="0"/>
            <a:r>
              <a:rPr lang="en-US" dirty="0" smtClean="0"/>
              <a:t>Department of &lt;AGENCY NAME&gt;</a:t>
            </a:r>
            <a:endParaRPr lang="en-AU" dirty="0"/>
          </a:p>
        </p:txBody>
      </p:sp>
      <p:sp>
        <p:nvSpPr>
          <p:cNvPr id="14" name="Title 1"/>
          <p:cNvSpPr>
            <a:spLocks noGrp="1"/>
          </p:cNvSpPr>
          <p:nvPr>
            <p:ph type="title" hasCustomPrompt="1"/>
          </p:nvPr>
        </p:nvSpPr>
        <p:spPr>
          <a:xfrm>
            <a:off x="504000" y="1694458"/>
            <a:ext cx="5235153" cy="1322388"/>
          </a:xfrm>
          <a:prstGeom prst="rect">
            <a:avLst/>
          </a:prstGeom>
        </p:spPr>
        <p:txBody>
          <a:bodyPr lIns="0" rIns="0"/>
          <a:lstStyle>
            <a:lvl1pPr>
              <a:defRPr>
                <a:solidFill>
                  <a:schemeClr val="bg1"/>
                </a:solidFill>
              </a:defRPr>
            </a:lvl1pPr>
          </a:lstStyle>
          <a:p>
            <a:r>
              <a:rPr lang="en-US" dirty="0" smtClean="0"/>
              <a:t>Presentation title</a:t>
            </a:r>
            <a:endParaRPr lang="en-AU" dirty="0"/>
          </a:p>
        </p:txBody>
      </p:sp>
    </p:spTree>
    <p:extLst>
      <p:ext uri="{BB962C8B-B14F-4D97-AF65-F5344CB8AC3E}">
        <p14:creationId xmlns:p14="http://schemas.microsoft.com/office/powerpoint/2010/main" val="338016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Rubine Red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baseline="0">
                <a:solidFill>
                  <a:schemeClr val="accent4"/>
                </a:solidFill>
              </a:defRPr>
            </a:lvl1pPr>
          </a:lstStyle>
          <a:p>
            <a:r>
              <a:rPr lang="en-US" dirty="0" smtClean="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Tree>
    <p:extLst>
      <p:ext uri="{BB962C8B-B14F-4D97-AF65-F5344CB8AC3E}">
        <p14:creationId xmlns:p14="http://schemas.microsoft.com/office/powerpoint/2010/main" val="378382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Rubine Red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smtClean="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4"/>
                </a:solidFill>
              </a:defRPr>
            </a:lvl1pPr>
          </a:lstStyle>
          <a:p>
            <a:r>
              <a:rPr lang="en-US" dirty="0" smtClean="0"/>
              <a:t>&lt;Heading&gt;</a:t>
            </a:r>
            <a:endParaRPr lang="en-AU" dirty="0"/>
          </a:p>
        </p:txBody>
      </p:sp>
    </p:spTree>
    <p:extLst>
      <p:ext uri="{BB962C8B-B14F-4D97-AF65-F5344CB8AC3E}">
        <p14:creationId xmlns:p14="http://schemas.microsoft.com/office/powerpoint/2010/main" val="39798233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Deep Mauve - section title">
    <p:bg>
      <p:bgPr>
        <a:solidFill>
          <a:schemeClr val="accent5"/>
        </a:solidFill>
        <a:effectLst/>
      </p:bgPr>
    </p:bg>
    <p:spTree>
      <p:nvGrpSpPr>
        <p:cNvPr id="1" name=""/>
        <p:cNvGrpSpPr/>
        <p:nvPr/>
      </p:nvGrpSpPr>
      <p:grpSpPr>
        <a:xfrm>
          <a:off x="0" y="0"/>
          <a:ext cx="0" cy="0"/>
          <a:chOff x="0" y="0"/>
          <a:chExt cx="0" cy="0"/>
        </a:xfrm>
      </p:grpSpPr>
      <p:sp>
        <p:nvSpPr>
          <p:cNvPr id="5" name="Rectangle 4"/>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5</a:t>
            </a:r>
            <a:endParaRPr lang="en-AU" dirty="0"/>
          </a:p>
        </p:txBody>
      </p:sp>
      <p:sp>
        <p:nvSpPr>
          <p:cNvPr id="8"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smtClean="0"/>
              <a:t>Section heading</a:t>
            </a:r>
            <a:br>
              <a:rPr lang="en-US" dirty="0" smtClean="0"/>
            </a:br>
            <a:r>
              <a:rPr lang="en-US" dirty="0" smtClean="0"/>
              <a:t>second line</a:t>
            </a:r>
            <a:endParaRPr lang="en-AU" dirty="0"/>
          </a:p>
        </p:txBody>
      </p:sp>
    </p:spTree>
    <p:extLst>
      <p:ext uri="{BB962C8B-B14F-4D97-AF65-F5344CB8AC3E}">
        <p14:creationId xmlns:p14="http://schemas.microsoft.com/office/powerpoint/2010/main" val="3095803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Deep Mauve - Section title with image">
    <p:bg>
      <p:bgPr>
        <a:solidFill>
          <a:schemeClr val="accent5"/>
        </a:solidFill>
        <a:effectLst/>
      </p:bgPr>
    </p:bg>
    <p:spTree>
      <p:nvGrpSpPr>
        <p:cNvPr id="1" name=""/>
        <p:cNvGrpSpPr/>
        <p:nvPr/>
      </p:nvGrpSpPr>
      <p:grpSpPr>
        <a:xfrm>
          <a:off x="0" y="0"/>
          <a:ext cx="0" cy="0"/>
          <a:chOff x="0" y="0"/>
          <a:chExt cx="0" cy="0"/>
        </a:xfrm>
      </p:grpSpPr>
      <p:sp>
        <p:nvSpPr>
          <p:cNvPr id="6" name="Rectangle 5"/>
          <p:cNvSpPr>
            <a:spLocks noChangeAspect="1"/>
          </p:cNvSpPr>
          <p:nvPr userDrawn="1"/>
        </p:nvSpPr>
        <p:spPr>
          <a:xfrm>
            <a:off x="-8092" y="-16185"/>
            <a:ext cx="11058870" cy="687823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39736" t="-38125" r="-1" b="-8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dirty="0"/>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smtClean="0"/>
              <a:t>Section</a:t>
            </a:r>
            <a:r>
              <a:rPr lang="en-US" spc="-90" dirty="0" smtClean="0"/>
              <a:t> </a:t>
            </a:r>
            <a:r>
              <a:rPr lang="en-US" dirty="0" smtClean="0"/>
              <a:t>heading</a:t>
            </a:r>
            <a:br>
              <a:rPr lang="en-US" dirty="0" smtClean="0"/>
            </a:br>
            <a:r>
              <a:rPr lang="en-US" spc="-10" dirty="0" smtClean="0"/>
              <a:t>second </a:t>
            </a:r>
            <a:r>
              <a:rPr lang="en-US" spc="-5" dirty="0" smtClean="0"/>
              <a:t>line</a:t>
            </a:r>
            <a:endParaRPr spc="-5" dirty="0"/>
          </a:p>
        </p:txBody>
      </p:sp>
      <p:sp>
        <p:nvSpPr>
          <p:cNvPr id="18" name="Picture Placeholder 2" descr="Decorative"/>
          <p:cNvSpPr>
            <a:spLocks noGrp="1"/>
          </p:cNvSpPr>
          <p:nvPr>
            <p:ph type="pic" sz="quarter" idx="12"/>
          </p:nvPr>
        </p:nvSpPr>
        <p:spPr>
          <a:xfrm>
            <a:off x="1" y="0"/>
            <a:ext cx="3324660" cy="6858000"/>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smtClean="0"/>
              <a:t>Click icon to add picture</a:t>
            </a:r>
          </a:p>
        </p:txBody>
      </p:sp>
      <p:sp>
        <p:nvSpPr>
          <p:cNvPr id="8"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5</a:t>
            </a:r>
            <a:endParaRPr lang="en-AU" dirty="0"/>
          </a:p>
        </p:txBody>
      </p:sp>
    </p:spTree>
    <p:extLst>
      <p:ext uri="{BB962C8B-B14F-4D97-AF65-F5344CB8AC3E}">
        <p14:creationId xmlns:p14="http://schemas.microsoft.com/office/powerpoint/2010/main" val="292680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Deep Mauve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a:solidFill>
                  <a:schemeClr val="accent5"/>
                </a:solidFill>
              </a:defRPr>
            </a:lvl1pPr>
          </a:lstStyle>
          <a:p>
            <a:r>
              <a:rPr lang="en-US" dirty="0" smtClean="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Tree>
    <p:extLst>
      <p:ext uri="{BB962C8B-B14F-4D97-AF65-F5344CB8AC3E}">
        <p14:creationId xmlns:p14="http://schemas.microsoft.com/office/powerpoint/2010/main" val="113258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Deep Mauve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smtClean="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5"/>
                </a:solidFill>
              </a:defRPr>
            </a:lvl1pPr>
          </a:lstStyle>
          <a:p>
            <a:r>
              <a:rPr lang="en-US" dirty="0" smtClean="0"/>
              <a:t>&lt;Heading&gt;</a:t>
            </a:r>
            <a:endParaRPr lang="en-AU" dirty="0"/>
          </a:p>
        </p:txBody>
      </p:sp>
    </p:spTree>
    <p:extLst>
      <p:ext uri="{BB962C8B-B14F-4D97-AF65-F5344CB8AC3E}">
        <p14:creationId xmlns:p14="http://schemas.microsoft.com/office/powerpoint/2010/main" val="193917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Bottle Green - Section title">
    <p:bg>
      <p:bgPr>
        <a:solidFill>
          <a:schemeClr val="accent6"/>
        </a:solidFill>
        <a:effectLst/>
      </p:bgPr>
    </p:bg>
    <p:spTree>
      <p:nvGrpSpPr>
        <p:cNvPr id="1" name=""/>
        <p:cNvGrpSpPr/>
        <p:nvPr/>
      </p:nvGrpSpPr>
      <p:grpSpPr>
        <a:xfrm>
          <a:off x="0" y="0"/>
          <a:ext cx="0" cy="0"/>
          <a:chOff x="0" y="0"/>
          <a:chExt cx="0" cy="0"/>
        </a:xfrm>
      </p:grpSpPr>
      <p:sp>
        <p:nvSpPr>
          <p:cNvPr id="5" name="Rectangle 4"/>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6</a:t>
            </a:r>
            <a:endParaRPr lang="en-AU" dirty="0"/>
          </a:p>
        </p:txBody>
      </p:sp>
      <p:sp>
        <p:nvSpPr>
          <p:cNvPr id="8"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smtClean="0"/>
              <a:t>Section heading</a:t>
            </a:r>
            <a:br>
              <a:rPr lang="en-US" dirty="0" smtClean="0"/>
            </a:br>
            <a:r>
              <a:rPr lang="en-US" dirty="0" smtClean="0"/>
              <a:t>second line</a:t>
            </a:r>
            <a:endParaRPr lang="en-AU" dirty="0"/>
          </a:p>
        </p:txBody>
      </p:sp>
    </p:spTree>
    <p:extLst>
      <p:ext uri="{BB962C8B-B14F-4D97-AF65-F5344CB8AC3E}">
        <p14:creationId xmlns:p14="http://schemas.microsoft.com/office/powerpoint/2010/main" val="401091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Bottle Green - Section title with image">
    <p:bg>
      <p:bgPr>
        <a:solidFill>
          <a:schemeClr val="accent6"/>
        </a:solidFill>
        <a:effectLst/>
      </p:bgPr>
    </p:bg>
    <p:spTree>
      <p:nvGrpSpPr>
        <p:cNvPr id="1" name=""/>
        <p:cNvGrpSpPr/>
        <p:nvPr/>
      </p:nvGrpSpPr>
      <p:grpSpPr>
        <a:xfrm>
          <a:off x="0" y="0"/>
          <a:ext cx="0" cy="0"/>
          <a:chOff x="0" y="0"/>
          <a:chExt cx="0" cy="0"/>
        </a:xfrm>
      </p:grpSpPr>
      <p:sp>
        <p:nvSpPr>
          <p:cNvPr id="7" name="Rectangle 6"/>
          <p:cNvSpPr>
            <a:spLocks noChangeAspect="1"/>
          </p:cNvSpPr>
          <p:nvPr userDrawn="1"/>
        </p:nvSpPr>
        <p:spPr>
          <a:xfrm>
            <a:off x="-8092" y="-16185"/>
            <a:ext cx="11058870" cy="687823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39736" t="-38125" r="-1" b="-8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dirty="0"/>
          </a:p>
        </p:txBody>
      </p:sp>
      <p:sp>
        <p:nvSpPr>
          <p:cNvPr id="23"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dirty="0"/>
          </a:p>
        </p:txBody>
      </p:sp>
      <p:sp>
        <p:nvSpPr>
          <p:cNvPr id="2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baseline="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smtClean="0"/>
              <a:t>Section 6</a:t>
            </a:r>
            <a:r>
              <a:rPr lang="en-US" spc="-90" dirty="0" smtClean="0"/>
              <a:t> </a:t>
            </a:r>
            <a:r>
              <a:rPr lang="en-US" dirty="0" smtClean="0"/>
              <a:t>heading</a:t>
            </a:r>
            <a:br>
              <a:rPr lang="en-US" dirty="0" smtClean="0"/>
            </a:br>
            <a:r>
              <a:rPr lang="en-US" spc="-10" dirty="0" smtClean="0"/>
              <a:t>second </a:t>
            </a:r>
            <a:r>
              <a:rPr lang="en-US" spc="-5" dirty="0" smtClean="0"/>
              <a:t>line</a:t>
            </a:r>
            <a:endParaRPr spc="-5" dirty="0"/>
          </a:p>
        </p:txBody>
      </p:sp>
      <p:sp>
        <p:nvSpPr>
          <p:cNvPr id="3" name="Picture Placeholder 2"/>
          <p:cNvSpPr>
            <a:spLocks noGrp="1"/>
          </p:cNvSpPr>
          <p:nvPr>
            <p:ph type="pic" sz="quarter" idx="12"/>
          </p:nvPr>
        </p:nvSpPr>
        <p:spPr>
          <a:xfrm>
            <a:off x="1" y="0"/>
            <a:ext cx="3324660" cy="6859904"/>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smtClean="0"/>
              <a:t>Click icon to add picture</a:t>
            </a:r>
          </a:p>
        </p:txBody>
      </p:sp>
      <p:sp>
        <p:nvSpPr>
          <p:cNvPr id="9"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6</a:t>
            </a:r>
            <a:endParaRPr lang="en-AU" dirty="0"/>
          </a:p>
        </p:txBody>
      </p:sp>
    </p:spTree>
    <p:extLst>
      <p:ext uri="{BB962C8B-B14F-4D97-AF65-F5344CB8AC3E}">
        <p14:creationId xmlns:p14="http://schemas.microsoft.com/office/powerpoint/2010/main" val="406035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Bottle Green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baseline="0">
                <a:solidFill>
                  <a:srgbClr val="1E5E5E"/>
                </a:solidFill>
              </a:defRPr>
            </a:lvl1pPr>
          </a:lstStyle>
          <a:p>
            <a:r>
              <a:rPr lang="en-US" dirty="0" smtClean="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Tree>
    <p:extLst>
      <p:ext uri="{BB962C8B-B14F-4D97-AF65-F5344CB8AC3E}">
        <p14:creationId xmlns:p14="http://schemas.microsoft.com/office/powerpoint/2010/main" val="355326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Bottle Green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smtClean="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lang="en-US" sz="4382" b="0" kern="1200" baseline="0" dirty="0" smtClean="0">
                <a:solidFill>
                  <a:schemeClr val="accent6"/>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smtClean="0"/>
              <a:t>&lt;Heading&gt;</a:t>
            </a:r>
            <a:endParaRPr lang="en-AU" dirty="0"/>
          </a:p>
        </p:txBody>
      </p:sp>
    </p:spTree>
    <p:extLst>
      <p:ext uri="{BB962C8B-B14F-4D97-AF65-F5344CB8AC3E}">
        <p14:creationId xmlns:p14="http://schemas.microsoft.com/office/powerpoint/2010/main" val="38981442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 name="Picture Placeholder 3"/>
          <p:cNvSpPr>
            <a:spLocks noGrp="1"/>
          </p:cNvSpPr>
          <p:nvPr>
            <p:ph type="pic" sz="quarter" idx="15"/>
          </p:nvPr>
        </p:nvSpPr>
        <p:spPr>
          <a:xfrm>
            <a:off x="6126388" y="0"/>
            <a:ext cx="6122987" cy="6845300"/>
          </a:xfrm>
          <a:prstGeom prst="rect">
            <a:avLst/>
          </a:prstGeom>
          <a:solidFill>
            <a:schemeClr val="bg2"/>
          </a:solidFill>
          <a:ln>
            <a:noFill/>
          </a:ln>
        </p:spPr>
        <p:txBody>
          <a:bodyPr anchor="t"/>
          <a:lstStyle>
            <a:lvl1pPr marL="0" indent="0" algn="ctr">
              <a:lnSpc>
                <a:spcPct val="100000"/>
              </a:lnSpc>
              <a:spcBef>
                <a:spcPts val="2000"/>
              </a:spcBef>
              <a:buNone/>
              <a:defRPr sz="3000" baseline="0">
                <a:solidFill>
                  <a:srgbClr val="454347"/>
                </a:solidFill>
              </a:defRPr>
            </a:lvl1pPr>
          </a:lstStyle>
          <a:p>
            <a:r>
              <a:rPr lang="en-US" dirty="0" smtClean="0"/>
              <a:t>Click icon to add picture</a:t>
            </a:r>
            <a:endParaRPr lang="en-AU" dirty="0"/>
          </a:p>
        </p:txBody>
      </p:sp>
      <p:pic>
        <p:nvPicPr>
          <p:cNvPr id="4" name="Picture 3"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9638" y="5654898"/>
            <a:ext cx="2017706" cy="720000"/>
          </a:xfrm>
          <a:prstGeom prst="rect">
            <a:avLst/>
          </a:prstGeom>
        </p:spPr>
      </p:pic>
      <p:sp>
        <p:nvSpPr>
          <p:cNvPr id="5" name="Text Placeholder 14"/>
          <p:cNvSpPr>
            <a:spLocks noGrp="1"/>
          </p:cNvSpPr>
          <p:nvPr>
            <p:ph type="body" sz="quarter" idx="13" hasCustomPrompt="1"/>
          </p:nvPr>
        </p:nvSpPr>
        <p:spPr>
          <a:xfrm>
            <a:off x="504885" y="3155270"/>
            <a:ext cx="5234268" cy="249299"/>
          </a:xfrm>
          <a:prstGeom prst="rect">
            <a:avLst/>
          </a:prstGeom>
        </p:spPr>
        <p:txBody>
          <a:bodyPr wrap="square" lIns="0" tIns="0" rIns="0" bIns="0">
            <a:spAutoFit/>
          </a:bodyPr>
          <a:lstStyle>
            <a:lvl1pPr marL="0" indent="0">
              <a:spcBef>
                <a:spcPts val="0"/>
              </a:spcBef>
              <a:buNone/>
              <a:defRPr sz="1800" baseline="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dirty="0" smtClean="0"/>
              <a:t>Speaker/Business unit name</a:t>
            </a:r>
          </a:p>
        </p:txBody>
      </p:sp>
      <p:sp>
        <p:nvSpPr>
          <p:cNvPr id="6" name="Text Placeholder 18"/>
          <p:cNvSpPr>
            <a:spLocks noGrp="1"/>
          </p:cNvSpPr>
          <p:nvPr>
            <p:ph type="body" sz="quarter" idx="14" hasCustomPrompt="1"/>
          </p:nvPr>
        </p:nvSpPr>
        <p:spPr>
          <a:xfrm>
            <a:off x="504000" y="509055"/>
            <a:ext cx="5236040" cy="249299"/>
          </a:xfrm>
          <a:prstGeom prst="rect">
            <a:avLst/>
          </a:prstGeom>
        </p:spPr>
        <p:txBody>
          <a:bodyPr lIns="0" tIns="0" rIns="0" bIns="0">
            <a:spAutoFit/>
          </a:bodyPr>
          <a:lstStyle>
            <a:lvl1pPr marL="0" indent="0">
              <a:spcBef>
                <a:spcPts val="0"/>
              </a:spcBef>
              <a:buNone/>
              <a:defRPr sz="1800" baseline="0">
                <a:solidFill>
                  <a:schemeClr val="bg1"/>
                </a:solidFill>
                <a:latin typeface="+mn-lt"/>
                <a:ea typeface="Lato Semibold" panose="020F0502020204030203" pitchFamily="34" charset="0"/>
                <a:cs typeface="Lato Semibold" panose="020F0502020204030203" pitchFamily="34" charset="0"/>
              </a:defRPr>
            </a:lvl1pPr>
          </a:lstStyle>
          <a:p>
            <a:pPr lvl="0"/>
            <a:r>
              <a:rPr lang="en-US" dirty="0" smtClean="0"/>
              <a:t>Department of &lt;AGENCY NAME&gt;</a:t>
            </a:r>
            <a:endParaRPr lang="en-AU" dirty="0"/>
          </a:p>
        </p:txBody>
      </p:sp>
      <p:sp>
        <p:nvSpPr>
          <p:cNvPr id="7" name="Title 1"/>
          <p:cNvSpPr>
            <a:spLocks noGrp="1"/>
          </p:cNvSpPr>
          <p:nvPr>
            <p:ph type="title" hasCustomPrompt="1"/>
          </p:nvPr>
        </p:nvSpPr>
        <p:spPr>
          <a:xfrm>
            <a:off x="504000" y="1694458"/>
            <a:ext cx="5235153" cy="1322388"/>
          </a:xfrm>
          <a:prstGeom prst="rect">
            <a:avLst/>
          </a:prstGeom>
        </p:spPr>
        <p:txBody>
          <a:bodyPr lIns="0" rIns="0"/>
          <a:lstStyle>
            <a:lvl1pPr>
              <a:defRPr>
                <a:solidFill>
                  <a:schemeClr val="bg1"/>
                </a:solidFill>
              </a:defRPr>
            </a:lvl1pPr>
          </a:lstStyle>
          <a:p>
            <a:r>
              <a:rPr lang="en-US" dirty="0" smtClean="0"/>
              <a:t>Presentation title</a:t>
            </a:r>
            <a:endParaRPr lang="en-AU" dirty="0"/>
          </a:p>
        </p:txBody>
      </p:sp>
    </p:spTree>
    <p:extLst>
      <p:ext uri="{BB962C8B-B14F-4D97-AF65-F5344CB8AC3E}">
        <p14:creationId xmlns:p14="http://schemas.microsoft.com/office/powerpoint/2010/main" val="290514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theme" Target="../theme/theme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image" Target="../media/image3.jpeg"/><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theme" Target="../theme/theme5.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image" Target="../media/image3.jpeg"/><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theme" Target="../theme/theme6.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a:spLocks noChangeAspect="1"/>
          </p:cNvSpPr>
          <p:nvPr userDrawn="1"/>
        </p:nvSpPr>
        <p:spPr>
          <a:xfrm>
            <a:off x="-11724" y="-11723"/>
            <a:ext cx="7393235" cy="6869724"/>
          </a:xfrm>
          <a:prstGeom prst="rect">
            <a:avLst/>
          </a:prstGeom>
          <a:blipFill dpi="0" rotWithShape="1">
            <a:blip r:embed="rId9" cstate="print">
              <a:alphaModFix amt="50000"/>
              <a:extLst>
                <a:ext uri="{28A0092B-C50C-407E-A947-70E740481C1C}">
                  <a14:useLocalDpi xmlns:a14="http://schemas.microsoft.com/office/drawing/2010/main" val="0"/>
                </a:ext>
              </a:extLst>
            </a:blip>
            <a:srcRect/>
            <a:stretch>
              <a:fillRect l="-109890" t="-28624" b="-972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363320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a:spLocks noChangeAspect="1"/>
          </p:cNvSpPr>
          <p:nvPr userDrawn="1"/>
        </p:nvSpPr>
        <p:spPr>
          <a:xfrm>
            <a:off x="-11724" y="-11723"/>
            <a:ext cx="7393235" cy="6869724"/>
          </a:xfrm>
          <a:prstGeom prst="rect">
            <a:avLst/>
          </a:prstGeom>
          <a:blipFill dpi="0" rotWithShape="1">
            <a:blip r:embed="rId7" cstate="print">
              <a:alphaModFix amt="50000"/>
              <a:extLst>
                <a:ext uri="{28A0092B-C50C-407E-A947-70E740481C1C}">
                  <a14:useLocalDpi xmlns:a14="http://schemas.microsoft.com/office/drawing/2010/main" val="0"/>
                </a:ext>
              </a:extLst>
            </a:blip>
            <a:srcRect/>
            <a:stretch>
              <a:fillRect l="-109890" t="-28624" b="-972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89022429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a:spLocks noChangeAspect="1"/>
          </p:cNvSpPr>
          <p:nvPr userDrawn="1"/>
        </p:nvSpPr>
        <p:spPr>
          <a:xfrm>
            <a:off x="-11724" y="-11723"/>
            <a:ext cx="7393235" cy="6869724"/>
          </a:xfrm>
          <a:prstGeom prst="rect">
            <a:avLst/>
          </a:prstGeom>
          <a:blipFill dpi="0" rotWithShape="1">
            <a:blip r:embed="rId6" cstate="print">
              <a:alphaModFix amt="50000"/>
              <a:extLst>
                <a:ext uri="{28A0092B-C50C-407E-A947-70E740481C1C}">
                  <a14:useLocalDpi xmlns:a14="http://schemas.microsoft.com/office/drawing/2010/main" val="0"/>
                </a:ext>
              </a:extLst>
            </a:blip>
            <a:srcRect/>
            <a:stretch>
              <a:fillRect l="-109890" t="-28624" b="-972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68705061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&lt;Heading&gt;</a:t>
            </a:r>
            <a:endParaRPr lang="en-AU" dirty="0"/>
          </a:p>
        </p:txBody>
      </p:sp>
      <p:sp>
        <p:nvSpPr>
          <p:cNvPr id="3" name="Text Placeholder 2"/>
          <p:cNvSpPr>
            <a:spLocks noGrp="1"/>
          </p:cNvSpPr>
          <p:nvPr>
            <p:ph type="body" idx="1"/>
          </p:nvPr>
        </p:nvSpPr>
        <p:spPr>
          <a:xfrm>
            <a:off x="838200" y="1825625"/>
            <a:ext cx="10515600" cy="3972797"/>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cxnSp>
        <p:nvCxnSpPr>
          <p:cNvPr id="7" name="Straight Connector 6" descr="Bottom page border"/>
          <p:cNvCxnSpPr/>
          <p:nvPr userDrawn="1"/>
        </p:nvCxnSpPr>
        <p:spPr>
          <a:xfrm>
            <a:off x="335827" y="5988889"/>
            <a:ext cx="11571146"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descr="Northern Territory Government"/>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0716526" y="6179357"/>
            <a:ext cx="1190447" cy="424800"/>
          </a:xfrm>
          <a:prstGeom prst="rect">
            <a:avLst/>
          </a:prstGeom>
        </p:spPr>
      </p:pic>
      <p:sp>
        <p:nvSpPr>
          <p:cNvPr id="6" name="TextBox 5"/>
          <p:cNvSpPr txBox="1"/>
          <p:nvPr userDrawn="1"/>
        </p:nvSpPr>
        <p:spPr>
          <a:xfrm>
            <a:off x="864000" y="6234544"/>
            <a:ext cx="502982" cy="276999"/>
          </a:xfrm>
          <a:prstGeom prst="rect">
            <a:avLst/>
          </a:prstGeom>
          <a:noFill/>
        </p:spPr>
        <p:txBody>
          <a:bodyPr wrap="square" rtlCol="0">
            <a:spAutoFit/>
          </a:bodyPr>
          <a:lstStyle/>
          <a:p>
            <a:fld id="{A41582DA-F640-4E94-B23D-AD0F735A9F7D}" type="slidenum">
              <a:rPr lang="en-AU" sz="1200" smtClean="0">
                <a:solidFill>
                  <a:srgbClr val="454347"/>
                </a:solidFill>
              </a:rPr>
              <a:t>‹#›</a:t>
            </a:fld>
            <a:endParaRPr lang="en-AU" dirty="0">
              <a:solidFill>
                <a:srgbClr val="454347"/>
              </a:solidFill>
            </a:endParaRPr>
          </a:p>
        </p:txBody>
      </p:sp>
    </p:spTree>
    <p:extLst>
      <p:ext uri="{BB962C8B-B14F-4D97-AF65-F5344CB8AC3E}">
        <p14:creationId xmlns:p14="http://schemas.microsoft.com/office/powerpoint/2010/main" val="43500824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45434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5434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5434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&lt;Heading&gt;</a:t>
            </a:r>
            <a:endParaRPr lang="en-AU" dirty="0"/>
          </a:p>
        </p:txBody>
      </p:sp>
      <p:sp>
        <p:nvSpPr>
          <p:cNvPr id="3" name="Text Placeholder 2"/>
          <p:cNvSpPr>
            <a:spLocks noGrp="1"/>
          </p:cNvSpPr>
          <p:nvPr>
            <p:ph type="body" idx="1"/>
          </p:nvPr>
        </p:nvSpPr>
        <p:spPr>
          <a:xfrm>
            <a:off x="838200" y="1825625"/>
            <a:ext cx="10515600" cy="3972797"/>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cxnSp>
        <p:nvCxnSpPr>
          <p:cNvPr id="7" name="Straight Connector 6" descr="Bottom page border"/>
          <p:cNvCxnSpPr/>
          <p:nvPr userDrawn="1"/>
        </p:nvCxnSpPr>
        <p:spPr>
          <a:xfrm>
            <a:off x="335827" y="5988889"/>
            <a:ext cx="11571146"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descr="Northern Territory Government"/>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0716526" y="6179357"/>
            <a:ext cx="1190447" cy="424800"/>
          </a:xfrm>
          <a:prstGeom prst="rect">
            <a:avLst/>
          </a:prstGeom>
        </p:spPr>
      </p:pic>
    </p:spTree>
    <p:extLst>
      <p:ext uri="{BB962C8B-B14F-4D97-AF65-F5344CB8AC3E}">
        <p14:creationId xmlns:p14="http://schemas.microsoft.com/office/powerpoint/2010/main" val="8844832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45434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5434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5434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&lt;Heading&gt;</a:t>
            </a:r>
            <a:endParaRPr lang="en-AU" dirty="0"/>
          </a:p>
        </p:txBody>
      </p:sp>
      <p:sp>
        <p:nvSpPr>
          <p:cNvPr id="3" name="Text Placeholder 2"/>
          <p:cNvSpPr>
            <a:spLocks noGrp="1"/>
          </p:cNvSpPr>
          <p:nvPr>
            <p:ph type="body" idx="1"/>
          </p:nvPr>
        </p:nvSpPr>
        <p:spPr>
          <a:xfrm>
            <a:off x="838200" y="1825625"/>
            <a:ext cx="10515600" cy="3972797"/>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cxnSp>
        <p:nvCxnSpPr>
          <p:cNvPr id="7" name="Straight Connector 6" descr="Bottom page border"/>
          <p:cNvCxnSpPr/>
          <p:nvPr userDrawn="1"/>
        </p:nvCxnSpPr>
        <p:spPr>
          <a:xfrm>
            <a:off x="335827" y="5988889"/>
            <a:ext cx="11571146"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descr="Northern Territory Government"/>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0716526" y="6179357"/>
            <a:ext cx="1190447" cy="424800"/>
          </a:xfrm>
          <a:prstGeom prst="rect">
            <a:avLst/>
          </a:prstGeom>
        </p:spPr>
      </p:pic>
    </p:spTree>
    <p:extLst>
      <p:ext uri="{BB962C8B-B14F-4D97-AF65-F5344CB8AC3E}">
        <p14:creationId xmlns:p14="http://schemas.microsoft.com/office/powerpoint/2010/main" val="414434169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45434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5434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5434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4.png"/><Relationship Id="rId7" Type="http://schemas.openxmlformats.org/officeDocument/2006/relationships/diagramQuickStyle" Target="../diagrams/quickStyle5.xml"/><Relationship Id="rId12" Type="http://schemas.microsoft.com/office/2007/relationships/hdphoto" Target="../media/hdphoto4.wdp"/><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Layout" Target="../diagrams/layout5.xml"/><Relationship Id="rId11" Type="http://schemas.openxmlformats.org/officeDocument/2006/relationships/image" Target="../media/image21.png"/><Relationship Id="rId5" Type="http://schemas.openxmlformats.org/officeDocument/2006/relationships/diagramData" Target="../diagrams/data5.xml"/><Relationship Id="rId10" Type="http://schemas.openxmlformats.org/officeDocument/2006/relationships/image" Target="../media/image20.png"/><Relationship Id="rId4" Type="http://schemas.microsoft.com/office/2007/relationships/hdphoto" Target="../media/hdphoto1.wdp"/><Relationship Id="rId9" Type="http://schemas.microsoft.com/office/2007/relationships/diagramDrawing" Target="../diagrams/drawing5.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microsoft.com/office/2007/relationships/hdphoto" Target="../media/hdphoto5.wdp"/><Relationship Id="rId5" Type="http://schemas.openxmlformats.org/officeDocument/2006/relationships/image" Target="../media/image22.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6.xml"/><Relationship Id="rId6" Type="http://schemas.openxmlformats.org/officeDocument/2006/relationships/image" Target="../media/image25.png"/><Relationship Id="rId5" Type="http://schemas.openxmlformats.org/officeDocument/2006/relationships/hyperlink" Target="https://tfhc.nt.gov.au/housing-and-homelessness/tenancy-support-services-living-strong-program/living-strong-program"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QuickStyle" Target="../diagrams/quickStyle1.xml"/><Relationship Id="rId11" Type="http://schemas.openxmlformats.org/officeDocument/2006/relationships/image" Target="../media/image11.jpeg"/><Relationship Id="rId5" Type="http://schemas.openxmlformats.org/officeDocument/2006/relationships/diagramLayout" Target="../diagrams/layout1.xml"/><Relationship Id="rId10" Type="http://schemas.openxmlformats.org/officeDocument/2006/relationships/image" Target="../media/image10.png"/><Relationship Id="rId4" Type="http://schemas.openxmlformats.org/officeDocument/2006/relationships/diagramData" Target="../diagrams/data1.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13" Type="http://schemas.microsoft.com/office/2007/relationships/hdphoto" Target="../media/hdphoto3.wdp"/><Relationship Id="rId3" Type="http://schemas.openxmlformats.org/officeDocument/2006/relationships/image" Target="../media/image14.png"/><Relationship Id="rId7" Type="http://schemas.openxmlformats.org/officeDocument/2006/relationships/diagramQuickStyle" Target="../diagrams/quickStyle3.xml"/><Relationship Id="rId12"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Layout" Target="../diagrams/layout3.xml"/><Relationship Id="rId11" Type="http://schemas.microsoft.com/office/2007/relationships/hdphoto" Target="../media/hdphoto2.wdp"/><Relationship Id="rId5" Type="http://schemas.openxmlformats.org/officeDocument/2006/relationships/diagramData" Target="../diagrams/data3.xml"/><Relationship Id="rId10" Type="http://schemas.openxmlformats.org/officeDocument/2006/relationships/image" Target="../media/image15.png"/><Relationship Id="rId4" Type="http://schemas.microsoft.com/office/2007/relationships/hdphoto" Target="../media/hdphoto1.wdp"/><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4.png"/><Relationship Id="rId7" Type="http://schemas.openxmlformats.org/officeDocument/2006/relationships/diagramQuickStyle" Target="../diagrams/quickStyle4.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17.png"/><Relationship Id="rId4" Type="http://schemas.microsoft.com/office/2007/relationships/hdphoto" Target="../media/hdphoto1.wdp"/><Relationship Id="rId9" Type="http://schemas.microsoft.com/office/2007/relationships/diagramDrawing" Target="../diagrams/drawing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9.jpeg"/><Relationship Id="rId5" Type="http://schemas.microsoft.com/office/2007/relationships/hdphoto" Target="../media/hdphoto1.wdp"/><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E8F"/>
        </a:solidFill>
        <a:effectLst/>
      </p:bgPr>
    </p:bg>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216" y="0"/>
            <a:ext cx="8082287" cy="6858000"/>
          </a:xfrm>
        </p:spPr>
      </p:pic>
      <p:sp>
        <p:nvSpPr>
          <p:cNvPr id="10" name="Rectangle 9"/>
          <p:cNvSpPr/>
          <p:nvPr/>
        </p:nvSpPr>
        <p:spPr>
          <a:xfrm>
            <a:off x="10316817" y="5913783"/>
            <a:ext cx="1729409" cy="834887"/>
          </a:xfrm>
          <a:prstGeom prst="rect">
            <a:avLst/>
          </a:prstGeom>
          <a:solidFill>
            <a:srgbClr val="007E8F"/>
          </a:solidFill>
          <a:ln>
            <a:solidFill>
              <a:srgbClr val="007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Lato"/>
              <a:ea typeface="+mn-ea"/>
              <a:cs typeface="+mn-cs"/>
            </a:endParaRPr>
          </a:p>
        </p:txBody>
      </p:sp>
      <p:pic>
        <p:nvPicPr>
          <p:cNvPr id="11" name="Picture 10"/>
          <p:cNvPicPr>
            <a:picLocks noChangeAspect="1"/>
          </p:cNvPicPr>
          <p:nvPr/>
        </p:nvPicPr>
        <p:blipFill>
          <a:blip r:embed="rId4"/>
          <a:stretch>
            <a:fillRect/>
          </a:stretch>
        </p:blipFill>
        <p:spPr>
          <a:xfrm>
            <a:off x="9950726" y="5872370"/>
            <a:ext cx="2095500" cy="876300"/>
          </a:xfrm>
          <a:prstGeom prst="rect">
            <a:avLst/>
          </a:prstGeom>
        </p:spPr>
      </p:pic>
      <p:sp>
        <p:nvSpPr>
          <p:cNvPr id="2" name="Rectangle 1"/>
          <p:cNvSpPr/>
          <p:nvPr/>
        </p:nvSpPr>
        <p:spPr>
          <a:xfrm>
            <a:off x="7994605" y="5872370"/>
            <a:ext cx="1956121" cy="265383"/>
          </a:xfrm>
          <a:prstGeom prst="rect">
            <a:avLst/>
          </a:prstGeom>
          <a:solidFill>
            <a:srgbClr val="007E8F"/>
          </a:solidFill>
          <a:ln>
            <a:solidFill>
              <a:srgbClr val="007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Lato"/>
              <a:ea typeface="+mn-ea"/>
              <a:cs typeface="+mn-cs"/>
            </a:endParaRPr>
          </a:p>
        </p:txBody>
      </p:sp>
      <p:sp>
        <p:nvSpPr>
          <p:cNvPr id="9" name="TextBox 8"/>
          <p:cNvSpPr txBox="1"/>
          <p:nvPr/>
        </p:nvSpPr>
        <p:spPr>
          <a:xfrm>
            <a:off x="7924916" y="6060669"/>
            <a:ext cx="209550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smtClean="0">
                <a:ln>
                  <a:noFill/>
                </a:ln>
                <a:solidFill>
                  <a:prstClr val="white"/>
                </a:solidFill>
                <a:effectLst/>
                <a:uLnTx/>
                <a:uFillTx/>
                <a:latin typeface="Lato"/>
                <a:ea typeface="+mn-ea"/>
                <a:cs typeface="+mn-cs"/>
              </a:rPr>
              <a:t>Territory Families, Housing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smtClean="0">
                <a:ln>
                  <a:noFill/>
                </a:ln>
                <a:solidFill>
                  <a:prstClr val="white"/>
                </a:solidFill>
                <a:effectLst/>
                <a:uLnTx/>
                <a:uFillTx/>
                <a:latin typeface="Lato"/>
                <a:ea typeface="+mn-ea"/>
                <a:cs typeface="+mn-cs"/>
              </a:rPr>
              <a:t>and Communities</a:t>
            </a:r>
          </a:p>
        </p:txBody>
      </p:sp>
      <p:sp>
        <p:nvSpPr>
          <p:cNvPr id="7" name="TextBox 6"/>
          <p:cNvSpPr txBox="1"/>
          <p:nvPr/>
        </p:nvSpPr>
        <p:spPr>
          <a:xfrm>
            <a:off x="7994605" y="3470413"/>
            <a:ext cx="405162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Lato"/>
              <a:ea typeface="+mn-ea"/>
              <a:cs typeface="+mn-cs"/>
            </a:endParaRPr>
          </a:p>
        </p:txBody>
      </p:sp>
      <p:sp>
        <p:nvSpPr>
          <p:cNvPr id="3" name="Rectangle 2"/>
          <p:cNvSpPr/>
          <p:nvPr/>
        </p:nvSpPr>
        <p:spPr>
          <a:xfrm>
            <a:off x="7890071" y="1810886"/>
            <a:ext cx="4267084" cy="3139321"/>
          </a:xfrm>
          <a:prstGeom prst="rect">
            <a:avLst/>
          </a:prstGeom>
        </p:spPr>
        <p:txBody>
          <a:bodyPr wrap="square">
            <a:spAutoFit/>
          </a:bodyPr>
          <a:lstStyle/>
          <a:p>
            <a:pPr algn="ctr"/>
            <a:r>
              <a:rPr lang="en-AU" sz="6600" b="1" dirty="0" smtClean="0">
                <a:solidFill>
                  <a:schemeClr val="bg1"/>
                </a:solidFill>
                <a:latin typeface="Lato" panose="020F0502020204030203" pitchFamily="34" charset="0"/>
                <a:ea typeface="Lato" panose="020F0502020204030203" pitchFamily="34" charset="0"/>
                <a:cs typeface="Lato" panose="020F0502020204030203" pitchFamily="34" charset="0"/>
              </a:rPr>
              <a:t>Living Strong Program</a:t>
            </a:r>
            <a:endParaRPr lang="en-AU" sz="6600" dirty="0"/>
          </a:p>
        </p:txBody>
      </p:sp>
    </p:spTree>
    <p:extLst>
      <p:ext uri="{BB962C8B-B14F-4D97-AF65-F5344CB8AC3E}">
        <p14:creationId xmlns:p14="http://schemas.microsoft.com/office/powerpoint/2010/main" val="105307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l="22907" b="44219"/>
          <a:stretch/>
        </p:blipFill>
        <p:spPr>
          <a:xfrm rot="10800000">
            <a:off x="8374656" y="0"/>
            <a:ext cx="3817344" cy="2898554"/>
          </a:xfrm>
          <a:prstGeom prst="rect">
            <a:avLst/>
          </a:prstGeom>
        </p:spPr>
      </p:pic>
      <p:sp>
        <p:nvSpPr>
          <p:cNvPr id="2" name="Title 1"/>
          <p:cNvSpPr>
            <a:spLocks noGrp="1"/>
          </p:cNvSpPr>
          <p:nvPr>
            <p:ph type="title"/>
          </p:nvPr>
        </p:nvSpPr>
        <p:spPr>
          <a:xfrm>
            <a:off x="543176" y="127264"/>
            <a:ext cx="10945858" cy="718667"/>
          </a:xfrm>
        </p:spPr>
        <p:txBody>
          <a:bodyPr/>
          <a:lstStyle/>
          <a:p>
            <a:pPr lvl="0">
              <a:lnSpc>
                <a:spcPct val="150000"/>
              </a:lnSpc>
              <a:spcBef>
                <a:spcPts val="600"/>
              </a:spcBef>
              <a:spcAft>
                <a:spcPts val="600"/>
              </a:spcAft>
              <a:defRPr/>
            </a:pPr>
            <a:r>
              <a:rPr lang="en-AU" sz="4000" b="1" dirty="0">
                <a:solidFill>
                  <a:srgbClr val="007E8F"/>
                </a:solidFill>
                <a:latin typeface="Lato"/>
              </a:rPr>
              <a:t>Session 4</a:t>
            </a:r>
            <a:r>
              <a:rPr lang="en-AU" sz="4000" b="1" dirty="0" smtClean="0">
                <a:solidFill>
                  <a:srgbClr val="007E8F"/>
                </a:solidFill>
                <a:latin typeface="Lato"/>
              </a:rPr>
              <a:t> </a:t>
            </a:r>
            <a:r>
              <a:rPr lang="en-AU" sz="4000" b="1" dirty="0">
                <a:solidFill>
                  <a:srgbClr val="007E8F"/>
                </a:solidFill>
                <a:latin typeface="Lato"/>
              </a:rPr>
              <a:t>– R</a:t>
            </a:r>
            <a:r>
              <a:rPr lang="en-AU" sz="4000" b="1" dirty="0" smtClean="0">
                <a:solidFill>
                  <a:srgbClr val="007E8F"/>
                </a:solidFill>
                <a:latin typeface="Lato"/>
              </a:rPr>
              <a:t>ent and managing your money</a:t>
            </a:r>
            <a:endParaRPr lang="en-AU" sz="4000" b="1" dirty="0">
              <a:solidFill>
                <a:srgbClr val="007E8F"/>
              </a:solidFill>
              <a:latin typeface="Lato"/>
            </a:endParaRPr>
          </a:p>
        </p:txBody>
      </p:sp>
      <p:graphicFrame>
        <p:nvGraphicFramePr>
          <p:cNvPr id="5" name="Diagram 4"/>
          <p:cNvGraphicFramePr/>
          <p:nvPr>
            <p:extLst>
              <p:ext uri="{D42A27DB-BD31-4B8C-83A1-F6EECF244321}">
                <p14:modId xmlns:p14="http://schemas.microsoft.com/office/powerpoint/2010/main" val="2083604252"/>
              </p:ext>
            </p:extLst>
          </p:nvPr>
        </p:nvGraphicFramePr>
        <p:xfrm>
          <a:off x="1702341" y="1098850"/>
          <a:ext cx="8809739" cy="48712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074" name="Picture 2" descr="no money Icon - Download no money Icon 2759095 | Noun Projec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3862" y="3812181"/>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xpensive Png Transparent Image - Bill Clipart , Free Transparent Clipart -  ClipartKey"/>
          <p:cNvPicPr>
            <a:picLocks noChangeAspect="1" noChangeArrowheads="1"/>
          </p:cNvPicPr>
          <p:nvPr/>
        </p:nvPicPr>
        <p:blipFill>
          <a:blip r:embed="rId11" cstate="print">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539924" y="3832685"/>
            <a:ext cx="1486807" cy="1996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30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l="22907" b="44219"/>
          <a:stretch/>
        </p:blipFill>
        <p:spPr>
          <a:xfrm rot="10800000">
            <a:off x="8374656" y="0"/>
            <a:ext cx="3817344" cy="2898554"/>
          </a:xfrm>
          <a:prstGeom prst="rect">
            <a:avLst/>
          </a:prstGeom>
        </p:spPr>
      </p:pic>
      <p:sp>
        <p:nvSpPr>
          <p:cNvPr id="2" name="Title 1"/>
          <p:cNvSpPr>
            <a:spLocks noGrp="1"/>
          </p:cNvSpPr>
          <p:nvPr>
            <p:ph type="title"/>
          </p:nvPr>
        </p:nvSpPr>
        <p:spPr>
          <a:xfrm>
            <a:off x="560439" y="184548"/>
            <a:ext cx="10945858" cy="718667"/>
          </a:xfrm>
        </p:spPr>
        <p:txBody>
          <a:bodyPr/>
          <a:lstStyle/>
          <a:p>
            <a:pPr lvl="0">
              <a:lnSpc>
                <a:spcPct val="150000"/>
              </a:lnSpc>
              <a:spcBef>
                <a:spcPts val="600"/>
              </a:spcBef>
              <a:spcAft>
                <a:spcPts val="600"/>
              </a:spcAft>
              <a:defRPr/>
            </a:pPr>
            <a:r>
              <a:rPr lang="en-AU" b="1" dirty="0" smtClean="0">
                <a:solidFill>
                  <a:srgbClr val="007E8F"/>
                </a:solidFill>
                <a:latin typeface="Lato"/>
              </a:rPr>
              <a:t>Session 5 – Yard, pets and pest control </a:t>
            </a:r>
            <a:endParaRPr lang="en-AU" b="1" dirty="0">
              <a:solidFill>
                <a:srgbClr val="007E8F"/>
              </a:solidFill>
              <a:latin typeface="Lato"/>
            </a:endParaRPr>
          </a:p>
        </p:txBody>
      </p:sp>
      <p:grpSp>
        <p:nvGrpSpPr>
          <p:cNvPr id="14" name="Group 13"/>
          <p:cNvGrpSpPr/>
          <p:nvPr/>
        </p:nvGrpSpPr>
        <p:grpSpPr>
          <a:xfrm>
            <a:off x="2500008" y="1457930"/>
            <a:ext cx="6732875" cy="4388397"/>
            <a:chOff x="2229866" y="1447222"/>
            <a:chExt cx="6746100" cy="5587855"/>
          </a:xfrm>
        </p:grpSpPr>
        <p:sp>
          <p:nvSpPr>
            <p:cNvPr id="15" name="Freeform 14"/>
            <p:cNvSpPr/>
            <p:nvPr/>
          </p:nvSpPr>
          <p:spPr>
            <a:xfrm>
              <a:off x="3409089" y="1447222"/>
              <a:ext cx="4313058" cy="1056960"/>
            </a:xfrm>
            <a:custGeom>
              <a:avLst/>
              <a:gdLst>
                <a:gd name="connsiteX0" fmla="*/ 0 w 4313058"/>
                <a:gd name="connsiteY0" fmla="*/ 105696 h 1056960"/>
                <a:gd name="connsiteX1" fmla="*/ 105696 w 4313058"/>
                <a:gd name="connsiteY1" fmla="*/ 0 h 1056960"/>
                <a:gd name="connsiteX2" fmla="*/ 4207362 w 4313058"/>
                <a:gd name="connsiteY2" fmla="*/ 0 h 1056960"/>
                <a:gd name="connsiteX3" fmla="*/ 4313058 w 4313058"/>
                <a:gd name="connsiteY3" fmla="*/ 105696 h 1056960"/>
                <a:gd name="connsiteX4" fmla="*/ 4313058 w 4313058"/>
                <a:gd name="connsiteY4" fmla="*/ 951264 h 1056960"/>
                <a:gd name="connsiteX5" fmla="*/ 4207362 w 4313058"/>
                <a:gd name="connsiteY5" fmla="*/ 1056960 h 1056960"/>
                <a:gd name="connsiteX6" fmla="*/ 105696 w 4313058"/>
                <a:gd name="connsiteY6" fmla="*/ 1056960 h 1056960"/>
                <a:gd name="connsiteX7" fmla="*/ 0 w 4313058"/>
                <a:gd name="connsiteY7" fmla="*/ 951264 h 1056960"/>
                <a:gd name="connsiteX8" fmla="*/ 0 w 4313058"/>
                <a:gd name="connsiteY8" fmla="*/ 105696 h 105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3058" h="1056960">
                  <a:moveTo>
                    <a:pt x="0" y="105696"/>
                  </a:moveTo>
                  <a:cubicBezTo>
                    <a:pt x="0" y="47322"/>
                    <a:pt x="47322" y="0"/>
                    <a:pt x="105696" y="0"/>
                  </a:cubicBezTo>
                  <a:lnTo>
                    <a:pt x="4207362" y="0"/>
                  </a:lnTo>
                  <a:cubicBezTo>
                    <a:pt x="4265736" y="0"/>
                    <a:pt x="4313058" y="47322"/>
                    <a:pt x="4313058" y="105696"/>
                  </a:cubicBezTo>
                  <a:lnTo>
                    <a:pt x="4313058" y="951264"/>
                  </a:lnTo>
                  <a:cubicBezTo>
                    <a:pt x="4313058" y="1009638"/>
                    <a:pt x="4265736" y="1056960"/>
                    <a:pt x="4207362" y="1056960"/>
                  </a:cubicBezTo>
                  <a:lnTo>
                    <a:pt x="105696" y="1056960"/>
                  </a:lnTo>
                  <a:cubicBezTo>
                    <a:pt x="47322" y="1056960"/>
                    <a:pt x="0" y="1009638"/>
                    <a:pt x="0" y="951264"/>
                  </a:cubicBezTo>
                  <a:lnTo>
                    <a:pt x="0" y="105696"/>
                  </a:lnTo>
                  <a:close/>
                </a:path>
              </a:pathLst>
            </a:custGeom>
            <a:solidFill>
              <a:srgbClr val="FF6600"/>
            </a:solidFill>
            <a:ln>
              <a:solidFill>
                <a:schemeClr val="tx2"/>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88107" tIns="69057" rIns="88107" bIns="69057" numCol="1" spcCol="1270" anchor="ctr" anchorCtr="0">
              <a:noAutofit/>
            </a:bodyPr>
            <a:lstStyle/>
            <a:p>
              <a:pPr lvl="0" algn="ctr" defTabSz="1333500">
                <a:lnSpc>
                  <a:spcPct val="90000"/>
                </a:lnSpc>
                <a:spcBef>
                  <a:spcPct val="0"/>
                </a:spcBef>
                <a:spcAft>
                  <a:spcPct val="35000"/>
                </a:spcAft>
              </a:pPr>
              <a:r>
                <a:rPr lang="en-US" sz="3000" kern="1200" dirty="0" smtClean="0"/>
                <a:t>Looking after  your </a:t>
              </a:r>
              <a:r>
                <a:rPr lang="en-US" sz="3000" kern="1200" dirty="0" smtClean="0">
                  <a:solidFill>
                    <a:schemeClr val="bg1"/>
                  </a:solidFill>
                </a:rPr>
                <a:t>yard, pets and pest control</a:t>
              </a:r>
              <a:endParaRPr lang="en-US" sz="3000" kern="1200" dirty="0">
                <a:solidFill>
                  <a:schemeClr val="bg1"/>
                </a:solidFill>
              </a:endParaRPr>
            </a:p>
          </p:txBody>
        </p:sp>
        <p:sp>
          <p:nvSpPr>
            <p:cNvPr id="17" name="Freeform 16"/>
            <p:cNvSpPr/>
            <p:nvPr/>
          </p:nvSpPr>
          <p:spPr>
            <a:xfrm flipH="1">
              <a:off x="2229866" y="2736967"/>
              <a:ext cx="1723745" cy="1733379"/>
            </a:xfrm>
            <a:custGeom>
              <a:avLst/>
              <a:gdLst>
                <a:gd name="connsiteX0" fmla="*/ 0 w 1723745"/>
                <a:gd name="connsiteY0" fmla="*/ 153365 h 1533649"/>
                <a:gd name="connsiteX1" fmla="*/ 153365 w 1723745"/>
                <a:gd name="connsiteY1" fmla="*/ 0 h 1533649"/>
                <a:gd name="connsiteX2" fmla="*/ 1570380 w 1723745"/>
                <a:gd name="connsiteY2" fmla="*/ 0 h 1533649"/>
                <a:gd name="connsiteX3" fmla="*/ 1723745 w 1723745"/>
                <a:gd name="connsiteY3" fmla="*/ 153365 h 1533649"/>
                <a:gd name="connsiteX4" fmla="*/ 1723745 w 1723745"/>
                <a:gd name="connsiteY4" fmla="*/ 1380284 h 1533649"/>
                <a:gd name="connsiteX5" fmla="*/ 1570380 w 1723745"/>
                <a:gd name="connsiteY5" fmla="*/ 1533649 h 1533649"/>
                <a:gd name="connsiteX6" fmla="*/ 153365 w 1723745"/>
                <a:gd name="connsiteY6" fmla="*/ 1533649 h 1533649"/>
                <a:gd name="connsiteX7" fmla="*/ 0 w 1723745"/>
                <a:gd name="connsiteY7" fmla="*/ 1380284 h 1533649"/>
                <a:gd name="connsiteX8" fmla="*/ 0 w 1723745"/>
                <a:gd name="connsiteY8" fmla="*/ 153365 h 153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3745" h="1533649">
                  <a:moveTo>
                    <a:pt x="0" y="153365"/>
                  </a:moveTo>
                  <a:cubicBezTo>
                    <a:pt x="0" y="68664"/>
                    <a:pt x="68664" y="0"/>
                    <a:pt x="153365" y="0"/>
                  </a:cubicBezTo>
                  <a:lnTo>
                    <a:pt x="1570380" y="0"/>
                  </a:lnTo>
                  <a:cubicBezTo>
                    <a:pt x="1655081" y="0"/>
                    <a:pt x="1723745" y="68664"/>
                    <a:pt x="1723745" y="153365"/>
                  </a:cubicBezTo>
                  <a:lnTo>
                    <a:pt x="1723745" y="1380284"/>
                  </a:lnTo>
                  <a:cubicBezTo>
                    <a:pt x="1723745" y="1464985"/>
                    <a:pt x="1655081" y="1533649"/>
                    <a:pt x="1570380" y="1533649"/>
                  </a:cubicBezTo>
                  <a:lnTo>
                    <a:pt x="153365" y="1533649"/>
                  </a:lnTo>
                  <a:cubicBezTo>
                    <a:pt x="68664" y="1533649"/>
                    <a:pt x="0" y="1464985"/>
                    <a:pt x="0" y="1380284"/>
                  </a:cubicBezTo>
                  <a:lnTo>
                    <a:pt x="0" y="153365"/>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69684" tIns="61429" rIns="69684" bIns="61429" numCol="1" spcCol="1270" anchor="ctr" anchorCtr="0">
              <a:noAutofit/>
            </a:bodyPr>
            <a:lstStyle/>
            <a:p>
              <a:pPr lvl="0" algn="ctr" defTabSz="577850">
                <a:lnSpc>
                  <a:spcPct val="90000"/>
                </a:lnSpc>
                <a:spcBef>
                  <a:spcPct val="0"/>
                </a:spcBef>
                <a:spcAft>
                  <a:spcPct val="35000"/>
                </a:spcAft>
              </a:pPr>
              <a:r>
                <a:rPr lang="en-US" sz="1000" b="1" u="sng" kern="1200" dirty="0" smtClean="0"/>
                <a:t>Yard:</a:t>
              </a:r>
            </a:p>
            <a:p>
              <a:pPr lvl="0" algn="ctr" defTabSz="577850">
                <a:lnSpc>
                  <a:spcPct val="90000"/>
                </a:lnSpc>
                <a:spcBef>
                  <a:spcPct val="0"/>
                </a:spcBef>
                <a:spcAft>
                  <a:spcPct val="35000"/>
                </a:spcAft>
              </a:pPr>
              <a:r>
                <a:rPr lang="en-US" sz="1000" b="0" u="none" kern="1200" dirty="0" smtClean="0"/>
                <a:t>Keep your yard clean and tidy so that it is safe for your family.</a:t>
              </a:r>
            </a:p>
            <a:p>
              <a:pPr lvl="0" algn="ctr" defTabSz="577850">
                <a:lnSpc>
                  <a:spcPct val="90000"/>
                </a:lnSpc>
                <a:spcBef>
                  <a:spcPct val="0"/>
                </a:spcBef>
                <a:spcAft>
                  <a:spcPct val="35000"/>
                </a:spcAft>
              </a:pPr>
              <a:r>
                <a:rPr lang="en-US" sz="1000" b="0" u="none" kern="1200" dirty="0" smtClean="0"/>
                <a:t>Keep the grass short.</a:t>
              </a:r>
            </a:p>
            <a:p>
              <a:pPr lvl="0" algn="ctr" defTabSz="577850">
                <a:lnSpc>
                  <a:spcPct val="90000"/>
                </a:lnSpc>
                <a:spcBef>
                  <a:spcPct val="0"/>
                </a:spcBef>
                <a:spcAft>
                  <a:spcPct val="35000"/>
                </a:spcAft>
              </a:pPr>
              <a:r>
                <a:rPr lang="en-US" sz="1000" b="0" u="none" kern="1200" dirty="0" smtClean="0"/>
                <a:t>Clean up the rubbish.</a:t>
              </a:r>
            </a:p>
          </p:txBody>
        </p:sp>
        <p:sp>
          <p:nvSpPr>
            <p:cNvPr id="19" name="Freeform 18"/>
            <p:cNvSpPr/>
            <p:nvPr/>
          </p:nvSpPr>
          <p:spPr>
            <a:xfrm>
              <a:off x="3321531" y="5311758"/>
              <a:ext cx="5053130" cy="1723319"/>
            </a:xfrm>
            <a:custGeom>
              <a:avLst/>
              <a:gdLst>
                <a:gd name="connsiteX0" fmla="*/ 0 w 5053130"/>
                <a:gd name="connsiteY0" fmla="*/ 114056 h 1140559"/>
                <a:gd name="connsiteX1" fmla="*/ 114056 w 5053130"/>
                <a:gd name="connsiteY1" fmla="*/ 0 h 1140559"/>
                <a:gd name="connsiteX2" fmla="*/ 4939074 w 5053130"/>
                <a:gd name="connsiteY2" fmla="*/ 0 h 1140559"/>
                <a:gd name="connsiteX3" fmla="*/ 5053130 w 5053130"/>
                <a:gd name="connsiteY3" fmla="*/ 114056 h 1140559"/>
                <a:gd name="connsiteX4" fmla="*/ 5053130 w 5053130"/>
                <a:gd name="connsiteY4" fmla="*/ 1026503 h 1140559"/>
                <a:gd name="connsiteX5" fmla="*/ 4939074 w 5053130"/>
                <a:gd name="connsiteY5" fmla="*/ 1140559 h 1140559"/>
                <a:gd name="connsiteX6" fmla="*/ 114056 w 5053130"/>
                <a:gd name="connsiteY6" fmla="*/ 1140559 h 1140559"/>
                <a:gd name="connsiteX7" fmla="*/ 0 w 5053130"/>
                <a:gd name="connsiteY7" fmla="*/ 1026503 h 1140559"/>
                <a:gd name="connsiteX8" fmla="*/ 0 w 5053130"/>
                <a:gd name="connsiteY8" fmla="*/ 114056 h 114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3130" h="1140559">
                  <a:moveTo>
                    <a:pt x="0" y="114056"/>
                  </a:moveTo>
                  <a:cubicBezTo>
                    <a:pt x="0" y="51065"/>
                    <a:pt x="51065" y="0"/>
                    <a:pt x="114056" y="0"/>
                  </a:cubicBezTo>
                  <a:lnTo>
                    <a:pt x="4939074" y="0"/>
                  </a:lnTo>
                  <a:cubicBezTo>
                    <a:pt x="5002065" y="0"/>
                    <a:pt x="5053130" y="51065"/>
                    <a:pt x="5053130" y="114056"/>
                  </a:cubicBezTo>
                  <a:lnTo>
                    <a:pt x="5053130" y="1026503"/>
                  </a:lnTo>
                  <a:cubicBezTo>
                    <a:pt x="5053130" y="1089494"/>
                    <a:pt x="5002065" y="1140559"/>
                    <a:pt x="4939074" y="1140559"/>
                  </a:cubicBezTo>
                  <a:lnTo>
                    <a:pt x="114056" y="1140559"/>
                  </a:lnTo>
                  <a:cubicBezTo>
                    <a:pt x="51065" y="1140559"/>
                    <a:pt x="0" y="1089494"/>
                    <a:pt x="0" y="1026503"/>
                  </a:cubicBezTo>
                  <a:lnTo>
                    <a:pt x="0" y="114056"/>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58171" tIns="49916" rIns="58171" bIns="49916" numCol="1" spcCol="1270" anchor="ctr" anchorCtr="0">
              <a:noAutofit/>
            </a:bodyPr>
            <a:lstStyle/>
            <a:p>
              <a:pPr lvl="0" algn="ctr" defTabSz="577850">
                <a:lnSpc>
                  <a:spcPct val="90000"/>
                </a:lnSpc>
                <a:spcBef>
                  <a:spcPct val="0"/>
                </a:spcBef>
                <a:spcAft>
                  <a:spcPct val="35000"/>
                </a:spcAft>
              </a:pPr>
              <a:r>
                <a:rPr lang="en-US" sz="1000" b="1" u="sng" kern="1200" dirty="0" smtClean="0"/>
                <a:t>How it will be delivered:</a:t>
              </a:r>
              <a:endParaRPr lang="en-US" sz="1000" b="0" u="none" kern="1200" dirty="0" smtClean="0"/>
            </a:p>
            <a:p>
              <a:pPr algn="ctr" defTabSz="577850">
                <a:lnSpc>
                  <a:spcPct val="90000"/>
                </a:lnSpc>
                <a:spcBef>
                  <a:spcPct val="0"/>
                </a:spcBef>
                <a:spcAft>
                  <a:spcPct val="35000"/>
                </a:spcAft>
              </a:pPr>
              <a:r>
                <a:rPr lang="en-US" sz="1000" dirty="0"/>
                <a:t>What are the things you need </a:t>
              </a:r>
              <a:r>
                <a:rPr lang="en-US" sz="1000" dirty="0" smtClean="0"/>
                <a:t>to think about in your yard? </a:t>
              </a:r>
              <a:endParaRPr lang="en-US" sz="1000" dirty="0"/>
            </a:p>
            <a:p>
              <a:pPr lvl="0" algn="ctr" defTabSz="577850">
                <a:lnSpc>
                  <a:spcPct val="90000"/>
                </a:lnSpc>
                <a:spcBef>
                  <a:spcPct val="0"/>
                </a:spcBef>
                <a:spcAft>
                  <a:spcPct val="35000"/>
                </a:spcAft>
              </a:pPr>
              <a:r>
                <a:rPr lang="en-US" sz="1000" b="0" u="none" kern="1200" dirty="0" smtClean="0"/>
                <a:t>Go through the yard and talk about how to keep the yard safe and tidy.</a:t>
              </a:r>
            </a:p>
            <a:p>
              <a:pPr lvl="0" algn="ctr" defTabSz="577850">
                <a:lnSpc>
                  <a:spcPct val="90000"/>
                </a:lnSpc>
                <a:spcBef>
                  <a:spcPct val="0"/>
                </a:spcBef>
                <a:spcAft>
                  <a:spcPct val="35000"/>
                </a:spcAft>
              </a:pPr>
              <a:r>
                <a:rPr lang="en-US" sz="1000" dirty="0" smtClean="0"/>
                <a:t>Cover tips for preventing pests, what to do if you have pests, and when you should report it to Housing.</a:t>
              </a:r>
            </a:p>
            <a:p>
              <a:pPr lvl="0" algn="ctr" defTabSz="577850">
                <a:lnSpc>
                  <a:spcPct val="90000"/>
                </a:lnSpc>
                <a:spcBef>
                  <a:spcPct val="0"/>
                </a:spcBef>
                <a:spcAft>
                  <a:spcPct val="35000"/>
                </a:spcAft>
              </a:pPr>
              <a:r>
                <a:rPr lang="en-US" sz="1000" b="0" u="none" kern="1200" dirty="0" smtClean="0"/>
                <a:t>Discuss tenants responsibility to look after pets and keep them healthy, and how this can help keep the family healthy.</a:t>
              </a:r>
            </a:p>
          </p:txBody>
        </p:sp>
        <p:sp>
          <p:nvSpPr>
            <p:cNvPr id="20" name="Freeform 19"/>
            <p:cNvSpPr/>
            <p:nvPr/>
          </p:nvSpPr>
          <p:spPr>
            <a:xfrm>
              <a:off x="4482941" y="2724582"/>
              <a:ext cx="2140088" cy="1846417"/>
            </a:xfrm>
            <a:custGeom>
              <a:avLst/>
              <a:gdLst>
                <a:gd name="connsiteX0" fmla="*/ 0 w 2140088"/>
                <a:gd name="connsiteY0" fmla="*/ 163430 h 1634302"/>
                <a:gd name="connsiteX1" fmla="*/ 163430 w 2140088"/>
                <a:gd name="connsiteY1" fmla="*/ 0 h 1634302"/>
                <a:gd name="connsiteX2" fmla="*/ 1976658 w 2140088"/>
                <a:gd name="connsiteY2" fmla="*/ 0 h 1634302"/>
                <a:gd name="connsiteX3" fmla="*/ 2140088 w 2140088"/>
                <a:gd name="connsiteY3" fmla="*/ 163430 h 1634302"/>
                <a:gd name="connsiteX4" fmla="*/ 2140088 w 2140088"/>
                <a:gd name="connsiteY4" fmla="*/ 1470872 h 1634302"/>
                <a:gd name="connsiteX5" fmla="*/ 1976658 w 2140088"/>
                <a:gd name="connsiteY5" fmla="*/ 1634302 h 1634302"/>
                <a:gd name="connsiteX6" fmla="*/ 163430 w 2140088"/>
                <a:gd name="connsiteY6" fmla="*/ 1634302 h 1634302"/>
                <a:gd name="connsiteX7" fmla="*/ 0 w 2140088"/>
                <a:gd name="connsiteY7" fmla="*/ 1470872 h 1634302"/>
                <a:gd name="connsiteX8" fmla="*/ 0 w 2140088"/>
                <a:gd name="connsiteY8" fmla="*/ 163430 h 163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0088" h="1634302">
                  <a:moveTo>
                    <a:pt x="0" y="163430"/>
                  </a:moveTo>
                  <a:cubicBezTo>
                    <a:pt x="0" y="73170"/>
                    <a:pt x="73170" y="0"/>
                    <a:pt x="163430" y="0"/>
                  </a:cubicBezTo>
                  <a:lnTo>
                    <a:pt x="1976658" y="0"/>
                  </a:lnTo>
                  <a:cubicBezTo>
                    <a:pt x="2066918" y="0"/>
                    <a:pt x="2140088" y="73170"/>
                    <a:pt x="2140088" y="163430"/>
                  </a:cubicBezTo>
                  <a:lnTo>
                    <a:pt x="2140088" y="1470872"/>
                  </a:lnTo>
                  <a:cubicBezTo>
                    <a:pt x="2140088" y="1561132"/>
                    <a:pt x="2066918" y="1634302"/>
                    <a:pt x="1976658" y="1634302"/>
                  </a:cubicBezTo>
                  <a:lnTo>
                    <a:pt x="163430" y="1634302"/>
                  </a:lnTo>
                  <a:cubicBezTo>
                    <a:pt x="73170" y="1634302"/>
                    <a:pt x="0" y="1561132"/>
                    <a:pt x="0" y="1470872"/>
                  </a:cubicBezTo>
                  <a:lnTo>
                    <a:pt x="0" y="163430"/>
                  </a:lnTo>
                  <a:close/>
                </a:path>
              </a:pathLst>
            </a:custGeom>
            <a:noFill/>
            <a:ln>
              <a:solidFill>
                <a:schemeClr val="tx2"/>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70727" tIns="63107" rIns="70727" bIns="63107" numCol="1" spcCol="1270" anchor="ctr" anchorCtr="0">
              <a:noAutofit/>
            </a:bodyPr>
            <a:lstStyle/>
            <a:p>
              <a:pPr lvl="0" algn="ctr" defTabSz="533400">
                <a:lnSpc>
                  <a:spcPct val="90000"/>
                </a:lnSpc>
                <a:spcBef>
                  <a:spcPct val="0"/>
                </a:spcBef>
                <a:spcAft>
                  <a:spcPct val="35000"/>
                </a:spcAft>
              </a:pPr>
              <a:r>
                <a:rPr lang="en-US" sz="1000" b="1" u="sng" kern="1200" dirty="0" smtClean="0">
                  <a:solidFill>
                    <a:schemeClr val="tx1"/>
                  </a:solidFill>
                </a:rPr>
                <a:t>Pets:</a:t>
              </a:r>
            </a:p>
            <a:p>
              <a:pPr lvl="0" algn="ctr" defTabSz="533400">
                <a:lnSpc>
                  <a:spcPct val="90000"/>
                </a:lnSpc>
                <a:spcBef>
                  <a:spcPct val="0"/>
                </a:spcBef>
                <a:spcAft>
                  <a:spcPct val="35000"/>
                </a:spcAft>
              </a:pPr>
              <a:r>
                <a:rPr lang="en-US" sz="1000" b="0" u="none" kern="1200" dirty="0" smtClean="0">
                  <a:solidFill>
                    <a:schemeClr val="tx1"/>
                  </a:solidFill>
                </a:rPr>
                <a:t>A healthy pet can help keep your family healthy.</a:t>
              </a:r>
            </a:p>
            <a:p>
              <a:pPr lvl="0" algn="ctr" defTabSz="533400">
                <a:lnSpc>
                  <a:spcPct val="90000"/>
                </a:lnSpc>
                <a:spcBef>
                  <a:spcPct val="0"/>
                </a:spcBef>
                <a:spcAft>
                  <a:spcPct val="35000"/>
                </a:spcAft>
              </a:pPr>
              <a:r>
                <a:rPr lang="en-US" sz="1000" b="0" u="none" kern="1200" dirty="0" smtClean="0">
                  <a:solidFill>
                    <a:schemeClr val="tx1"/>
                  </a:solidFill>
                </a:rPr>
                <a:t>Let Housing know how many pets you have and if you are getting a new pet.</a:t>
              </a:r>
            </a:p>
            <a:p>
              <a:pPr lvl="0" algn="ctr" defTabSz="533400">
                <a:lnSpc>
                  <a:spcPct val="90000"/>
                </a:lnSpc>
                <a:spcBef>
                  <a:spcPct val="0"/>
                </a:spcBef>
                <a:spcAft>
                  <a:spcPct val="35000"/>
                </a:spcAft>
              </a:pPr>
              <a:r>
                <a:rPr lang="en-US" sz="1000" b="0" u="none" kern="1200" dirty="0" smtClean="0">
                  <a:solidFill>
                    <a:schemeClr val="tx1"/>
                  </a:solidFill>
                </a:rPr>
                <a:t>Make sure your pet doesn’t cause trouble for people.</a:t>
              </a:r>
              <a:endParaRPr lang="en-US" sz="1000" b="1" u="sng" kern="1200" dirty="0" smtClean="0">
                <a:solidFill>
                  <a:schemeClr val="tx1"/>
                </a:solidFill>
              </a:endParaRPr>
            </a:p>
          </p:txBody>
        </p:sp>
        <p:sp>
          <p:nvSpPr>
            <p:cNvPr id="21" name="Freeform 20"/>
            <p:cNvSpPr/>
            <p:nvPr/>
          </p:nvSpPr>
          <p:spPr>
            <a:xfrm>
              <a:off x="7061696" y="2724582"/>
              <a:ext cx="1914270" cy="2413760"/>
            </a:xfrm>
            <a:custGeom>
              <a:avLst/>
              <a:gdLst>
                <a:gd name="connsiteX0" fmla="*/ 0 w 1914270"/>
                <a:gd name="connsiteY0" fmla="*/ 191427 h 2093617"/>
                <a:gd name="connsiteX1" fmla="*/ 191427 w 1914270"/>
                <a:gd name="connsiteY1" fmla="*/ 0 h 2093617"/>
                <a:gd name="connsiteX2" fmla="*/ 1722843 w 1914270"/>
                <a:gd name="connsiteY2" fmla="*/ 0 h 2093617"/>
                <a:gd name="connsiteX3" fmla="*/ 1914270 w 1914270"/>
                <a:gd name="connsiteY3" fmla="*/ 191427 h 2093617"/>
                <a:gd name="connsiteX4" fmla="*/ 1914270 w 1914270"/>
                <a:gd name="connsiteY4" fmla="*/ 1902190 h 2093617"/>
                <a:gd name="connsiteX5" fmla="*/ 1722843 w 1914270"/>
                <a:gd name="connsiteY5" fmla="*/ 2093617 h 2093617"/>
                <a:gd name="connsiteX6" fmla="*/ 191427 w 1914270"/>
                <a:gd name="connsiteY6" fmla="*/ 2093617 h 2093617"/>
                <a:gd name="connsiteX7" fmla="*/ 0 w 1914270"/>
                <a:gd name="connsiteY7" fmla="*/ 1902190 h 2093617"/>
                <a:gd name="connsiteX8" fmla="*/ 0 w 1914270"/>
                <a:gd name="connsiteY8" fmla="*/ 191427 h 2093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270" h="2093617">
                  <a:moveTo>
                    <a:pt x="0" y="191427"/>
                  </a:moveTo>
                  <a:cubicBezTo>
                    <a:pt x="0" y="85705"/>
                    <a:pt x="85705" y="0"/>
                    <a:pt x="191427" y="0"/>
                  </a:cubicBezTo>
                  <a:lnTo>
                    <a:pt x="1722843" y="0"/>
                  </a:lnTo>
                  <a:cubicBezTo>
                    <a:pt x="1828565" y="0"/>
                    <a:pt x="1914270" y="85705"/>
                    <a:pt x="1914270" y="191427"/>
                  </a:cubicBezTo>
                  <a:lnTo>
                    <a:pt x="1914270" y="1902190"/>
                  </a:lnTo>
                  <a:cubicBezTo>
                    <a:pt x="1914270" y="2007912"/>
                    <a:pt x="1828565" y="2093617"/>
                    <a:pt x="1722843" y="2093617"/>
                  </a:cubicBezTo>
                  <a:lnTo>
                    <a:pt x="191427" y="2093617"/>
                  </a:lnTo>
                  <a:cubicBezTo>
                    <a:pt x="85705" y="2093617"/>
                    <a:pt x="0" y="2007912"/>
                    <a:pt x="0" y="1902190"/>
                  </a:cubicBezTo>
                  <a:lnTo>
                    <a:pt x="0" y="191427"/>
                  </a:lnTo>
                  <a:close/>
                </a:path>
              </a:pathLst>
            </a:custGeom>
            <a:noFill/>
            <a:ln>
              <a:solidFill>
                <a:schemeClr val="tx2"/>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78927" tIns="71307" rIns="78927" bIns="71307" numCol="1" spcCol="1270" anchor="ctr" anchorCtr="0">
              <a:noAutofit/>
            </a:bodyPr>
            <a:lstStyle/>
            <a:p>
              <a:pPr lvl="0" algn="ctr" defTabSz="533400">
                <a:lnSpc>
                  <a:spcPct val="90000"/>
                </a:lnSpc>
                <a:spcBef>
                  <a:spcPct val="0"/>
                </a:spcBef>
                <a:spcAft>
                  <a:spcPct val="35000"/>
                </a:spcAft>
              </a:pPr>
              <a:r>
                <a:rPr lang="en-US" sz="1000" b="1" u="sng" kern="1200" dirty="0" smtClean="0">
                  <a:solidFill>
                    <a:schemeClr val="tx1"/>
                  </a:solidFill>
                </a:rPr>
                <a:t>Pest control: </a:t>
              </a:r>
            </a:p>
            <a:p>
              <a:pPr lvl="0" algn="ctr" defTabSz="533400">
                <a:lnSpc>
                  <a:spcPct val="90000"/>
                </a:lnSpc>
                <a:spcBef>
                  <a:spcPct val="0"/>
                </a:spcBef>
                <a:spcAft>
                  <a:spcPct val="35000"/>
                </a:spcAft>
              </a:pPr>
              <a:r>
                <a:rPr lang="en-US" sz="1000" b="0" u="none" kern="1200" dirty="0" smtClean="0">
                  <a:solidFill>
                    <a:schemeClr val="tx1"/>
                  </a:solidFill>
                </a:rPr>
                <a:t>Bugs, ants and pests can carry disease.</a:t>
              </a:r>
            </a:p>
            <a:p>
              <a:pPr lvl="0" algn="ctr" defTabSz="533400">
                <a:lnSpc>
                  <a:spcPct val="90000"/>
                </a:lnSpc>
                <a:spcBef>
                  <a:spcPct val="0"/>
                </a:spcBef>
                <a:spcAft>
                  <a:spcPct val="35000"/>
                </a:spcAft>
              </a:pPr>
              <a:r>
                <a:rPr lang="en-US" sz="1000" b="0" u="none" kern="1200" dirty="0" smtClean="0">
                  <a:solidFill>
                    <a:schemeClr val="tx1"/>
                  </a:solidFill>
                </a:rPr>
                <a:t>Keep your food in containers that seal. Keep surfaces clean of leftover/old food.</a:t>
              </a:r>
            </a:p>
            <a:p>
              <a:pPr algn="ctr" defTabSz="533400">
                <a:lnSpc>
                  <a:spcPct val="90000"/>
                </a:lnSpc>
                <a:spcBef>
                  <a:spcPct val="0"/>
                </a:spcBef>
                <a:spcAft>
                  <a:spcPct val="35000"/>
                </a:spcAft>
              </a:pPr>
              <a:r>
                <a:rPr lang="en-US" sz="1000" dirty="0">
                  <a:solidFill>
                    <a:schemeClr val="tx1"/>
                  </a:solidFill>
                </a:rPr>
                <a:t>Try to not get any holes in the </a:t>
              </a:r>
              <a:r>
                <a:rPr lang="en-US" sz="1000" dirty="0" err="1" smtClean="0">
                  <a:solidFill>
                    <a:schemeClr val="tx1"/>
                  </a:solidFill>
                </a:rPr>
                <a:t>flyscreen</a:t>
              </a:r>
              <a:r>
                <a:rPr lang="en-US" sz="1000" dirty="0" smtClean="0">
                  <a:solidFill>
                    <a:schemeClr val="tx1"/>
                  </a:solidFill>
                </a:rPr>
                <a:t> and g</a:t>
              </a:r>
              <a:r>
                <a:rPr lang="en-US" sz="1000" b="0" u="none" kern="1200" dirty="0" smtClean="0">
                  <a:solidFill>
                    <a:schemeClr val="tx1"/>
                  </a:solidFill>
                </a:rPr>
                <a:t>et your </a:t>
              </a:r>
              <a:r>
                <a:rPr lang="en-US" sz="1000" b="0" u="none" kern="1200" dirty="0" err="1" smtClean="0">
                  <a:solidFill>
                    <a:schemeClr val="tx1"/>
                  </a:solidFill>
                </a:rPr>
                <a:t>flyscreen</a:t>
              </a:r>
              <a:r>
                <a:rPr lang="en-US" sz="1000" b="0" u="none" kern="1200" dirty="0" smtClean="0">
                  <a:solidFill>
                    <a:schemeClr val="tx1"/>
                  </a:solidFill>
                </a:rPr>
                <a:t> fixed if it’s broken. Use cockroach baits, and if you have too many pests talk to Housing.</a:t>
              </a:r>
            </a:p>
          </p:txBody>
        </p:sp>
      </p:grpSp>
      <p:pic>
        <p:nvPicPr>
          <p:cNvPr id="1026" name="Picture 2" descr="Free PNG Playing With Dog Clip Art Download - PinClipart"/>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flipH="1">
            <a:off x="210260" y="4494181"/>
            <a:ext cx="1151629" cy="14611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y Sitting Cat Vinyl Car Sticker Creative Cartoon Cat Silhouette Animal  Decal at affordable prices — free shipping, real reviews with photos — Joom"/>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948" t="11683" r="13016" b="13400"/>
          <a:stretch/>
        </p:blipFill>
        <p:spPr bwMode="auto">
          <a:xfrm>
            <a:off x="2008913" y="5001881"/>
            <a:ext cx="882692" cy="8932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stretch>
            <a:fillRect/>
          </a:stretch>
        </p:blipFill>
        <p:spPr>
          <a:xfrm>
            <a:off x="9328859" y="3697886"/>
            <a:ext cx="2790825" cy="2257425"/>
          </a:xfrm>
          <a:prstGeom prst="rect">
            <a:avLst/>
          </a:prstGeom>
        </p:spPr>
      </p:pic>
      <p:cxnSp>
        <p:nvCxnSpPr>
          <p:cNvPr id="12" name="Elbow Connector 11"/>
          <p:cNvCxnSpPr/>
          <p:nvPr/>
        </p:nvCxnSpPr>
        <p:spPr>
          <a:xfrm>
            <a:off x="7981522" y="2185545"/>
            <a:ext cx="296716" cy="265824"/>
          </a:xfrm>
          <a:prstGeom prst="bentConnector3">
            <a:avLst>
              <a:gd name="adj1" fmla="val 95898"/>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846323" y="2286000"/>
            <a:ext cx="0" cy="175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Elbow Connector 28"/>
          <p:cNvCxnSpPr>
            <a:endCxn id="19" idx="0"/>
          </p:cNvCxnSpPr>
          <p:nvPr/>
        </p:nvCxnSpPr>
        <p:spPr>
          <a:xfrm rot="16200000" flipH="1">
            <a:off x="3069856" y="4108589"/>
            <a:ext cx="796138" cy="243215"/>
          </a:xfrm>
          <a:prstGeom prst="bentConnector4">
            <a:avLst>
              <a:gd name="adj1" fmla="val 41500"/>
              <a:gd name="adj2" fmla="val -224"/>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27" name="Straight Connector 1026"/>
          <p:cNvCxnSpPr/>
          <p:nvPr/>
        </p:nvCxnSpPr>
        <p:spPr>
          <a:xfrm>
            <a:off x="5846323" y="3920247"/>
            <a:ext cx="0" cy="57267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30" name="Elbow Connector 1029"/>
          <p:cNvCxnSpPr>
            <a:stCxn id="21" idx="5"/>
          </p:cNvCxnSpPr>
          <p:nvPr/>
        </p:nvCxnSpPr>
        <p:spPr>
          <a:xfrm flipH="1">
            <a:off x="8374656" y="4356735"/>
            <a:ext cx="667175" cy="136191"/>
          </a:xfrm>
          <a:prstGeom prst="bentConnector3">
            <a:avLst>
              <a:gd name="adj1" fmla="val 114980"/>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49" name="Elbow Connector 1048"/>
          <p:cNvCxnSpPr/>
          <p:nvPr/>
        </p:nvCxnSpPr>
        <p:spPr>
          <a:xfrm flipH="1">
            <a:off x="3346317" y="2195273"/>
            <a:ext cx="330602" cy="265824"/>
          </a:xfrm>
          <a:prstGeom prst="bentConnector3">
            <a:avLst>
              <a:gd name="adj1" fmla="val 102950"/>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98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l="22907" b="44219"/>
          <a:stretch/>
        </p:blipFill>
        <p:spPr>
          <a:xfrm rot="10800000">
            <a:off x="8374656" y="0"/>
            <a:ext cx="3817344" cy="2898554"/>
          </a:xfrm>
          <a:prstGeom prst="rect">
            <a:avLst/>
          </a:prstGeom>
        </p:spPr>
      </p:pic>
      <p:sp>
        <p:nvSpPr>
          <p:cNvPr id="2" name="Title 1"/>
          <p:cNvSpPr>
            <a:spLocks noGrp="1"/>
          </p:cNvSpPr>
          <p:nvPr>
            <p:ph type="title"/>
          </p:nvPr>
        </p:nvSpPr>
        <p:spPr/>
        <p:txBody>
          <a:bodyPr/>
          <a:lstStyle/>
          <a:p>
            <a:pPr lvl="0">
              <a:lnSpc>
                <a:spcPct val="150000"/>
              </a:lnSpc>
              <a:spcBef>
                <a:spcPts val="600"/>
              </a:spcBef>
              <a:spcAft>
                <a:spcPts val="600"/>
              </a:spcAft>
              <a:defRPr/>
            </a:pPr>
            <a:r>
              <a:rPr lang="en-AU" b="1" dirty="0">
                <a:solidFill>
                  <a:srgbClr val="007E8F"/>
                </a:solidFill>
                <a:latin typeface="Lato"/>
              </a:rPr>
              <a:t>Planning and delivering Living Strong</a:t>
            </a:r>
          </a:p>
        </p:txBody>
      </p:sp>
      <p:sp>
        <p:nvSpPr>
          <p:cNvPr id="3" name="Content Placeholder 2"/>
          <p:cNvSpPr>
            <a:spLocks noGrp="1"/>
          </p:cNvSpPr>
          <p:nvPr>
            <p:ph idx="1"/>
          </p:nvPr>
        </p:nvSpPr>
        <p:spPr>
          <a:xfrm>
            <a:off x="560439" y="1606343"/>
            <a:ext cx="11253019" cy="4385895"/>
          </a:xfrm>
        </p:spPr>
        <p:txBody>
          <a:bodyPr>
            <a:normAutofit fontScale="92500" lnSpcReduction="10000"/>
          </a:bodyPr>
          <a:lstStyle/>
          <a:p>
            <a:pPr marL="342900" indent="-342900">
              <a:lnSpc>
                <a:spcPct val="100000"/>
              </a:lnSpc>
              <a:spcAft>
                <a:spcPts val="600"/>
              </a:spcAft>
              <a:buFont typeface="Arial" panose="020B0604020202020204" pitchFamily="34" charset="0"/>
              <a:buChar char="•"/>
            </a:pPr>
            <a:r>
              <a:rPr lang="en-AU" sz="2400" dirty="0" smtClean="0">
                <a:solidFill>
                  <a:srgbClr val="000000"/>
                </a:solidFill>
              </a:rPr>
              <a:t>Tenancy providers are required to develop a plan of how they intend to deliver the Living Strong program to all households within their contracted region. This will be discussed with the contract manager.</a:t>
            </a:r>
          </a:p>
          <a:p>
            <a:pPr marL="342900" indent="-342900">
              <a:lnSpc>
                <a:spcPct val="100000"/>
              </a:lnSpc>
              <a:spcAft>
                <a:spcPts val="600"/>
              </a:spcAft>
              <a:buFont typeface="Arial" panose="020B0604020202020204" pitchFamily="34" charset="0"/>
              <a:buChar char="•"/>
            </a:pPr>
            <a:r>
              <a:rPr lang="en-AU" sz="2400" dirty="0">
                <a:solidFill>
                  <a:srgbClr val="000000"/>
                </a:solidFill>
              </a:rPr>
              <a:t>The program may include practical demonstrations, interactive workshops, linking with other community activities. Creativity is encouraged</a:t>
            </a:r>
            <a:r>
              <a:rPr lang="en-AU" sz="2400" dirty="0" smtClean="0">
                <a:solidFill>
                  <a:srgbClr val="000000"/>
                </a:solidFill>
              </a:rPr>
              <a:t>!</a:t>
            </a:r>
          </a:p>
          <a:p>
            <a:pPr marL="342900" indent="-342900">
              <a:lnSpc>
                <a:spcPct val="100000"/>
              </a:lnSpc>
              <a:spcAft>
                <a:spcPts val="600"/>
              </a:spcAft>
              <a:buFont typeface="Arial" panose="020B0604020202020204" pitchFamily="34" charset="0"/>
              <a:buChar char="•"/>
            </a:pPr>
            <a:r>
              <a:rPr lang="en-AU" sz="2400" dirty="0" smtClean="0">
                <a:solidFill>
                  <a:srgbClr val="000000"/>
                </a:solidFill>
              </a:rPr>
              <a:t>You may want to deliver sessions to large groups, or use a house by house approach. </a:t>
            </a:r>
            <a:endParaRPr lang="en-AU" sz="2400" dirty="0">
              <a:solidFill>
                <a:srgbClr val="000000"/>
              </a:solidFill>
            </a:endParaRPr>
          </a:p>
          <a:p>
            <a:pPr marL="342900" indent="-342900">
              <a:lnSpc>
                <a:spcPct val="100000"/>
              </a:lnSpc>
              <a:spcAft>
                <a:spcPts val="600"/>
              </a:spcAft>
              <a:buFont typeface="Arial" panose="020B0604020202020204" pitchFamily="34" charset="0"/>
              <a:buChar char="•"/>
            </a:pPr>
            <a:r>
              <a:rPr lang="en-AU" sz="2400" dirty="0" smtClean="0">
                <a:solidFill>
                  <a:srgbClr val="000000"/>
                </a:solidFill>
              </a:rPr>
              <a:t>You are encouraged to link with other services to plan and present your sessions, for example: </a:t>
            </a:r>
          </a:p>
          <a:p>
            <a:pPr marL="1294287" lvl="1">
              <a:lnSpc>
                <a:spcPct val="100000"/>
              </a:lnSpc>
              <a:spcAft>
                <a:spcPts val="600"/>
              </a:spcAft>
            </a:pPr>
            <a:r>
              <a:rPr lang="en-AU" sz="2404" dirty="0" smtClean="0">
                <a:solidFill>
                  <a:srgbClr val="000000"/>
                </a:solidFill>
              </a:rPr>
              <a:t>local health clinics – To reinforce and assist with messaging around healthy living and cleanliness, pet health etc.</a:t>
            </a:r>
          </a:p>
          <a:p>
            <a:pPr marL="1294287" lvl="1">
              <a:lnSpc>
                <a:spcPct val="100000"/>
              </a:lnSpc>
              <a:spcAft>
                <a:spcPts val="600"/>
              </a:spcAft>
            </a:pPr>
            <a:r>
              <a:rPr lang="en-AU" sz="2404" dirty="0" smtClean="0">
                <a:solidFill>
                  <a:srgbClr val="000000"/>
                </a:solidFill>
              </a:rPr>
              <a:t>maintenance contractors – To assist with sessions on repairs and maintenance.</a:t>
            </a:r>
          </a:p>
          <a:p>
            <a:pPr marL="1294287" lvl="1">
              <a:lnSpc>
                <a:spcPct val="100000"/>
              </a:lnSpc>
              <a:spcAft>
                <a:spcPts val="600"/>
              </a:spcAft>
            </a:pPr>
            <a:r>
              <a:rPr lang="en-AU" sz="2404" dirty="0" smtClean="0">
                <a:solidFill>
                  <a:srgbClr val="000000"/>
                </a:solidFill>
              </a:rPr>
              <a:t>Other NGOs – as necessary</a:t>
            </a:r>
            <a:endParaRPr lang="en-AU" sz="2404" dirty="0">
              <a:solidFill>
                <a:srgbClr val="000000"/>
              </a:solidFill>
            </a:endParaRPr>
          </a:p>
        </p:txBody>
      </p:sp>
    </p:spTree>
    <p:extLst>
      <p:ext uri="{BB962C8B-B14F-4D97-AF65-F5344CB8AC3E}">
        <p14:creationId xmlns:p14="http://schemas.microsoft.com/office/powerpoint/2010/main" val="355992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l="22907" b="44219"/>
          <a:stretch/>
        </p:blipFill>
        <p:spPr>
          <a:xfrm rot="10800000">
            <a:off x="8374656" y="0"/>
            <a:ext cx="3817344" cy="2898554"/>
          </a:xfrm>
          <a:prstGeom prst="rect">
            <a:avLst/>
          </a:prstGeom>
        </p:spPr>
      </p:pic>
      <p:sp>
        <p:nvSpPr>
          <p:cNvPr id="2" name="Title 1"/>
          <p:cNvSpPr>
            <a:spLocks noGrp="1"/>
          </p:cNvSpPr>
          <p:nvPr>
            <p:ph type="title"/>
          </p:nvPr>
        </p:nvSpPr>
        <p:spPr>
          <a:xfrm>
            <a:off x="548641" y="175684"/>
            <a:ext cx="11513488" cy="720000"/>
          </a:xfrm>
        </p:spPr>
        <p:txBody>
          <a:bodyPr/>
          <a:lstStyle/>
          <a:p>
            <a:pPr>
              <a:lnSpc>
                <a:spcPct val="100000"/>
              </a:lnSpc>
              <a:spcBef>
                <a:spcPts val="600"/>
              </a:spcBef>
              <a:spcAft>
                <a:spcPts val="600"/>
              </a:spcAft>
              <a:buClr>
                <a:srgbClr val="007E8F"/>
              </a:buClr>
              <a:buSzPct val="150000"/>
            </a:pPr>
            <a:r>
              <a:rPr lang="en-AU" sz="3200" b="1" dirty="0" smtClean="0">
                <a:solidFill>
                  <a:srgbClr val="009999"/>
                </a:solidFill>
                <a:latin typeface="Lato Black" panose="020F0502020204030203" pitchFamily="34" charset="0"/>
                <a:ea typeface="Lato Black" panose="020F0502020204030203" pitchFamily="34" charset="0"/>
                <a:cs typeface="Lato Black" panose="020F0502020204030203" pitchFamily="34" charset="0"/>
              </a:rPr>
              <a:t>Living Strong Program support</a:t>
            </a:r>
            <a:endParaRPr lang="en-AU" sz="3200" b="1" dirty="0">
              <a:solidFill>
                <a:srgbClr val="009999"/>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7" name="Content Placeholder 2"/>
          <p:cNvSpPr>
            <a:spLocks noGrp="1"/>
          </p:cNvSpPr>
          <p:nvPr>
            <p:ph idx="1"/>
          </p:nvPr>
        </p:nvSpPr>
        <p:spPr>
          <a:xfrm>
            <a:off x="461176" y="1100591"/>
            <a:ext cx="8992540" cy="4789570"/>
          </a:xfrm>
        </p:spPr>
        <p:txBody>
          <a:bodyPr>
            <a:noAutofit/>
          </a:bodyPr>
          <a:lstStyle/>
          <a:p>
            <a:pPr marL="171450" indent="-171450">
              <a:lnSpc>
                <a:spcPct val="100000"/>
              </a:lnSpc>
              <a:spcBef>
                <a:spcPts val="600"/>
              </a:spcBef>
              <a:spcAft>
                <a:spcPts val="600"/>
              </a:spcAft>
              <a:buFont typeface="Arial" panose="020B0604020202020204" pitchFamily="34" charset="0"/>
              <a:buChar char="•"/>
            </a:pPr>
            <a:r>
              <a:rPr lang="en-AU" sz="2800" dirty="0" smtClean="0"/>
              <a:t>Tenancy Support providers are encourage to create their own session </a:t>
            </a:r>
            <a:r>
              <a:rPr lang="en-AU" sz="2800" dirty="0"/>
              <a:t>ideas and </a:t>
            </a:r>
            <a:r>
              <a:rPr lang="en-AU" sz="2800" dirty="0" smtClean="0"/>
              <a:t>resources. These may </a:t>
            </a:r>
            <a:r>
              <a:rPr lang="en-AU" sz="2800" dirty="0"/>
              <a:t>be shared with other providers.</a:t>
            </a:r>
          </a:p>
          <a:p>
            <a:pPr marL="171450" indent="-171450">
              <a:lnSpc>
                <a:spcPct val="100000"/>
              </a:lnSpc>
              <a:spcBef>
                <a:spcPts val="600"/>
              </a:spcBef>
              <a:spcAft>
                <a:spcPts val="600"/>
              </a:spcAft>
              <a:buFont typeface="Arial" panose="020B0604020202020204" pitchFamily="34" charset="0"/>
              <a:buChar char="•"/>
            </a:pPr>
            <a:r>
              <a:rPr lang="en-AU" sz="2800" dirty="0" smtClean="0">
                <a:latin typeface="Lato" panose="020F0502020204030203" pitchFamily="34" charset="0"/>
                <a:ea typeface="Lato" panose="020F0502020204030203" pitchFamily="34" charset="0"/>
                <a:cs typeface="Lato" panose="020F0502020204030203" pitchFamily="34" charset="0"/>
              </a:rPr>
              <a:t>A website portal has been developed to collect all of the resources, program information and learnings for the program in one place. It will be updated regularly. </a:t>
            </a:r>
          </a:p>
          <a:p>
            <a:pPr marL="171450" indent="-171450">
              <a:lnSpc>
                <a:spcPct val="100000"/>
              </a:lnSpc>
              <a:spcBef>
                <a:spcPts val="600"/>
              </a:spcBef>
              <a:spcAft>
                <a:spcPts val="600"/>
              </a:spcAft>
              <a:buFont typeface="Arial" panose="020B0604020202020204" pitchFamily="34" charset="0"/>
              <a:buChar char="•"/>
            </a:pPr>
            <a:r>
              <a:rPr lang="en-AU" sz="2800" dirty="0" smtClean="0">
                <a:latin typeface="Lato" panose="020F0502020204030203" pitchFamily="34" charset="0"/>
                <a:ea typeface="Lato" panose="020F0502020204030203" pitchFamily="34" charset="0"/>
                <a:cs typeface="Lato" panose="020F0502020204030203" pitchFamily="34" charset="0"/>
              </a:rPr>
              <a:t>Service providers and contract managers are encouraged to submit ideas and resources for inclusion on the site!</a:t>
            </a:r>
          </a:p>
          <a:p>
            <a:pPr>
              <a:lnSpc>
                <a:spcPct val="100000"/>
              </a:lnSpc>
              <a:spcBef>
                <a:spcPts val="600"/>
              </a:spcBef>
              <a:spcAft>
                <a:spcPts val="600"/>
              </a:spcAft>
            </a:pPr>
            <a:r>
              <a:rPr lang="en-AU" sz="2800" dirty="0" smtClean="0">
                <a:latin typeface="Lato" panose="020F0502020204030203" pitchFamily="34" charset="0"/>
                <a:ea typeface="Lato" panose="020F0502020204030203" pitchFamily="34" charset="0"/>
                <a:cs typeface="Lato" panose="020F0502020204030203" pitchFamily="34" charset="0"/>
                <a:hlinkClick r:id="rId5"/>
              </a:rPr>
              <a:t>Access the website here </a:t>
            </a:r>
            <a:endParaRPr lang="en-AU" sz="2800" dirty="0">
              <a:latin typeface="Lato" panose="020F0502020204030203" pitchFamily="34" charset="0"/>
              <a:ea typeface="Lato" panose="020F0502020204030203" pitchFamily="34" charset="0"/>
              <a:cs typeface="Lato" panose="020F0502020204030203" pitchFamily="34" charset="0"/>
            </a:endParaRPr>
          </a:p>
        </p:txBody>
      </p:sp>
      <p:pic>
        <p:nvPicPr>
          <p:cNvPr id="4" name="Picture 3"/>
          <p:cNvPicPr>
            <a:picLocks noChangeAspect="1"/>
          </p:cNvPicPr>
          <p:nvPr/>
        </p:nvPicPr>
        <p:blipFill>
          <a:blip r:embed="rId6"/>
          <a:stretch>
            <a:fillRect/>
          </a:stretch>
        </p:blipFill>
        <p:spPr>
          <a:xfrm>
            <a:off x="9892146" y="163134"/>
            <a:ext cx="2198018" cy="5809649"/>
          </a:xfrm>
          <a:prstGeom prst="rect">
            <a:avLst/>
          </a:prstGeom>
        </p:spPr>
      </p:pic>
    </p:spTree>
    <p:extLst>
      <p:ext uri="{BB962C8B-B14F-4D97-AF65-F5344CB8AC3E}">
        <p14:creationId xmlns:p14="http://schemas.microsoft.com/office/powerpoint/2010/main" val="100691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E8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9509" y="1132561"/>
            <a:ext cx="10055885" cy="3702521"/>
          </a:xfrm>
        </p:spPr>
        <p:txBody>
          <a:bodyPr>
            <a:normAutofit fontScale="90000"/>
          </a:bodyPr>
          <a:lstStyle/>
          <a:p>
            <a:pPr algn="ctr">
              <a:lnSpc>
                <a:spcPct val="100000"/>
              </a:lnSpc>
            </a:pPr>
            <a:r>
              <a:rPr lang="en-AU" dirty="0" smtClean="0"/>
              <a:t>We respectfully acknowledge the Traditional Owners of this country. </a:t>
            </a:r>
            <a:br>
              <a:rPr lang="en-AU" dirty="0" smtClean="0"/>
            </a:br>
            <a:r>
              <a:rPr lang="en-AU" dirty="0" smtClean="0"/>
              <a:t>We recognise their continuing </a:t>
            </a:r>
            <a:br>
              <a:rPr lang="en-AU" dirty="0" smtClean="0"/>
            </a:br>
            <a:r>
              <a:rPr lang="en-AU" dirty="0" smtClean="0"/>
              <a:t>connection to the land we are on today, their waters and their culture.</a:t>
            </a:r>
            <a:br>
              <a:rPr lang="en-AU" dirty="0" smtClean="0"/>
            </a:br>
            <a:r>
              <a:rPr lang="en-AU" dirty="0" smtClean="0"/>
              <a:t>We pay our respect to their </a:t>
            </a:r>
            <a:br>
              <a:rPr lang="en-AU" dirty="0" smtClean="0"/>
            </a:br>
            <a:r>
              <a:rPr lang="en-AU" dirty="0" smtClean="0"/>
              <a:t>Elders past, present and emerging.</a:t>
            </a:r>
            <a:endParaRPr lang="en-AU" dirty="0"/>
          </a:p>
        </p:txBody>
      </p:sp>
    </p:spTree>
    <p:extLst>
      <p:ext uri="{BB962C8B-B14F-4D97-AF65-F5344CB8AC3E}">
        <p14:creationId xmlns:p14="http://schemas.microsoft.com/office/powerpoint/2010/main" val="49720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p:cNvPicPr>
            <a:picLocks noChangeAspect="1"/>
          </p:cNvPicPr>
          <p:nvPr/>
        </p:nvPicPr>
        <p:blipFill rotWithShape="1">
          <a:blip r:embed="rId3" cstate="print">
            <a:extLst>
              <a:ext uri="{28A0092B-C50C-407E-A947-70E740481C1C}">
                <a14:useLocalDpi xmlns:a14="http://schemas.microsoft.com/office/drawing/2010/main" val="0"/>
              </a:ext>
            </a:extLst>
          </a:blip>
          <a:srcRect l="-1" r="62047"/>
          <a:stretch/>
        </p:blipFill>
        <p:spPr>
          <a:xfrm>
            <a:off x="9847384" y="0"/>
            <a:ext cx="2344616" cy="6437837"/>
          </a:xfrm>
          <a:prstGeom prst="rect">
            <a:avLst/>
          </a:prstGeom>
        </p:spPr>
      </p:pic>
      <p:pic>
        <p:nvPicPr>
          <p:cNvPr id="4" name="Picture 3"/>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922737" y="800945"/>
            <a:ext cx="3504822" cy="4835946"/>
          </a:xfrm>
          <a:prstGeom prst="rect">
            <a:avLst/>
          </a:prstGeom>
        </p:spPr>
      </p:pic>
      <p:sp>
        <p:nvSpPr>
          <p:cNvPr id="58" name="TextBox 57"/>
          <p:cNvSpPr txBox="1"/>
          <p:nvPr/>
        </p:nvSpPr>
        <p:spPr>
          <a:xfrm>
            <a:off x="296405" y="1206792"/>
            <a:ext cx="6626332" cy="4770537"/>
          </a:xfrm>
          <a:prstGeom prst="rect">
            <a:avLst/>
          </a:prstGeom>
          <a:noFill/>
        </p:spPr>
        <p:txBody>
          <a:bodyPr wrap="square" rtlCol="0">
            <a:spAutoFit/>
          </a:bodyPr>
          <a:lstStyle/>
          <a:p>
            <a:pPr>
              <a:defRPr/>
            </a:pPr>
            <a:r>
              <a:rPr lang="en-AU" sz="2000" dirty="0" smtClean="0">
                <a:solidFill>
                  <a:srgbClr val="000000"/>
                </a:solidFill>
              </a:rPr>
              <a:t>The Living Strong Program is a tenancy </a:t>
            </a:r>
            <a:r>
              <a:rPr lang="en-AU" sz="2000" dirty="0">
                <a:solidFill>
                  <a:srgbClr val="000000"/>
                </a:solidFill>
              </a:rPr>
              <a:t>management support </a:t>
            </a:r>
            <a:r>
              <a:rPr lang="en-AU" sz="2000" dirty="0" smtClean="0">
                <a:solidFill>
                  <a:srgbClr val="000000"/>
                </a:solidFill>
              </a:rPr>
              <a:t>service designed to increase the knowledge </a:t>
            </a:r>
            <a:r>
              <a:rPr lang="en-AU" sz="2000" dirty="0">
                <a:solidFill>
                  <a:srgbClr val="000000"/>
                </a:solidFill>
              </a:rPr>
              <a:t>and skills of tenants to </a:t>
            </a:r>
            <a:r>
              <a:rPr lang="en-AU" sz="2000" dirty="0" smtClean="0">
                <a:solidFill>
                  <a:srgbClr val="000000"/>
                </a:solidFill>
              </a:rPr>
              <a:t>maintain a safe and healthy </a:t>
            </a:r>
            <a:r>
              <a:rPr lang="en-AU" sz="2000" dirty="0">
                <a:solidFill>
                  <a:srgbClr val="000000"/>
                </a:solidFill>
              </a:rPr>
              <a:t>home and </a:t>
            </a:r>
            <a:r>
              <a:rPr lang="en-AU" sz="2000" dirty="0" smtClean="0">
                <a:solidFill>
                  <a:srgbClr val="000000"/>
                </a:solidFill>
              </a:rPr>
              <a:t>to create a thriving living </a:t>
            </a:r>
            <a:r>
              <a:rPr lang="en-AU" sz="2000" dirty="0">
                <a:solidFill>
                  <a:srgbClr val="000000"/>
                </a:solidFill>
              </a:rPr>
              <a:t>environment across our communities</a:t>
            </a:r>
            <a:r>
              <a:rPr lang="en-AU" sz="2000" dirty="0" smtClean="0">
                <a:solidFill>
                  <a:srgbClr val="000000"/>
                </a:solidFill>
              </a:rPr>
              <a:t>.</a:t>
            </a:r>
          </a:p>
          <a:p>
            <a:pPr>
              <a:defRPr/>
            </a:pPr>
            <a:endParaRPr lang="en-AU" sz="2000" dirty="0" smtClean="0">
              <a:solidFill>
                <a:srgbClr val="000000"/>
              </a:solidFill>
            </a:endParaRPr>
          </a:p>
          <a:p>
            <a:pPr>
              <a:defRPr/>
            </a:pPr>
            <a:r>
              <a:rPr lang="en-AU" sz="2000" dirty="0" smtClean="0">
                <a:solidFill>
                  <a:srgbClr val="000000"/>
                </a:solidFill>
              </a:rPr>
              <a:t>It focuses on helping people learn and develop “hands-on” living skills (skills that support people living</a:t>
            </a:r>
            <a:r>
              <a:rPr lang="en-AU" sz="2000" dirty="0">
                <a:solidFill>
                  <a:srgbClr val="000000"/>
                </a:solidFill>
              </a:rPr>
              <a:t> </a:t>
            </a:r>
            <a:r>
              <a:rPr lang="en-AU" sz="2000" dirty="0" smtClean="0">
                <a:solidFill>
                  <a:srgbClr val="000000"/>
                </a:solidFill>
              </a:rPr>
              <a:t>independently).</a:t>
            </a:r>
          </a:p>
          <a:p>
            <a:pPr>
              <a:defRPr/>
            </a:pPr>
            <a:endParaRPr lang="en-AU" sz="2000" dirty="0" smtClean="0">
              <a:solidFill>
                <a:srgbClr val="000000"/>
              </a:solidFill>
            </a:endParaRPr>
          </a:p>
          <a:p>
            <a:pPr>
              <a:defRPr/>
            </a:pPr>
            <a:r>
              <a:rPr lang="en-AU" sz="2000" dirty="0" smtClean="0">
                <a:solidFill>
                  <a:srgbClr val="000000"/>
                </a:solidFill>
              </a:rPr>
              <a:t>After completing the program our clients should have greater confidence </a:t>
            </a:r>
            <a:r>
              <a:rPr lang="en-AU" sz="2000" dirty="0">
                <a:solidFill>
                  <a:srgbClr val="000000"/>
                </a:solidFill>
              </a:rPr>
              <a:t>and </a:t>
            </a:r>
            <a:r>
              <a:rPr lang="en-AU" sz="2000" dirty="0" smtClean="0">
                <a:solidFill>
                  <a:srgbClr val="000000"/>
                </a:solidFill>
              </a:rPr>
              <a:t>control of their housing and understand that looking after your house and yard is an important part of looking after your family’s health.</a:t>
            </a:r>
          </a:p>
          <a:p>
            <a:pPr>
              <a:defRPr/>
            </a:pPr>
            <a:endParaRPr lang="en-AU" sz="2400" dirty="0">
              <a:solidFill>
                <a:srgbClr val="000000"/>
              </a:solidFill>
            </a:endParaRPr>
          </a:p>
        </p:txBody>
      </p:sp>
      <p:sp>
        <p:nvSpPr>
          <p:cNvPr id="65" name="Title 1"/>
          <p:cNvSpPr txBox="1">
            <a:spLocks/>
          </p:cNvSpPr>
          <p:nvPr/>
        </p:nvSpPr>
        <p:spPr>
          <a:xfrm>
            <a:off x="296405" y="298666"/>
            <a:ext cx="9384812" cy="718667"/>
          </a:xfrm>
          <a:prstGeom prst="rect">
            <a:avLst/>
          </a:prstGeom>
        </p:spPr>
        <p:txBody>
          <a:bodyPr>
            <a:noAutofit/>
          </a:bodyPr>
          <a:lstStyle>
            <a:lvl1pPr algn="l" defTabSz="914400" rtl="0" eaLnBrk="1" latinLnBrk="0" hangingPunct="1">
              <a:lnSpc>
                <a:spcPts val="4392"/>
              </a:lnSpc>
              <a:spcBef>
                <a:spcPct val="0"/>
              </a:spcBef>
              <a:spcAft>
                <a:spcPts val="1464"/>
              </a:spcAft>
              <a:buNone/>
              <a:defRPr sz="4400" b="0" kern="1200" baseline="0">
                <a:solidFill>
                  <a:srgbClr val="1F1F5F"/>
                </a:solidFill>
                <a:latin typeface="+mj-lt"/>
                <a:ea typeface="+mj-ea"/>
                <a:cs typeface="+mj-cs"/>
              </a:defRPr>
            </a:lvl1pPr>
          </a:lstStyle>
          <a:p>
            <a:pPr marL="0" marR="0" lvl="0" indent="0" algn="l" defTabSz="914400" rtl="0" eaLnBrk="1" fontAlgn="auto" latinLnBrk="0" hangingPunct="1">
              <a:lnSpc>
                <a:spcPts val="4392"/>
              </a:lnSpc>
              <a:spcBef>
                <a:spcPct val="0"/>
              </a:spcBef>
              <a:spcAft>
                <a:spcPts val="1464"/>
              </a:spcAft>
              <a:buClrTx/>
              <a:buSzTx/>
              <a:buFontTx/>
              <a:buNone/>
              <a:tabLst/>
              <a:defRPr/>
            </a:pPr>
            <a:r>
              <a:rPr lang="en-AU" sz="4000" b="1" dirty="0">
                <a:solidFill>
                  <a:srgbClr val="007E8F"/>
                </a:solidFill>
                <a:latin typeface="Lato"/>
                <a:ea typeface="+mn-ea"/>
                <a:cs typeface="+mn-cs"/>
              </a:rPr>
              <a:t>What</a:t>
            </a:r>
            <a:r>
              <a:rPr kumimoji="0" lang="en-AU" sz="4400" b="0" i="0" u="none" strike="noStrike" kern="1200" cap="none" spc="0" normalizeH="0" baseline="0" noProof="0" dirty="0" smtClean="0">
                <a:ln>
                  <a:noFill/>
                </a:ln>
                <a:solidFill>
                  <a:srgbClr val="1F1F5F"/>
                </a:solidFill>
                <a:effectLst/>
                <a:uLnTx/>
                <a:uFillTx/>
                <a:latin typeface="Lato Semibold"/>
                <a:ea typeface="+mj-ea"/>
                <a:cs typeface="+mj-cs"/>
              </a:rPr>
              <a:t> </a:t>
            </a:r>
            <a:r>
              <a:rPr lang="en-AU" sz="4000" b="1" dirty="0">
                <a:solidFill>
                  <a:srgbClr val="007E8F"/>
                </a:solidFill>
                <a:latin typeface="Lato"/>
                <a:ea typeface="+mn-ea"/>
                <a:cs typeface="+mn-cs"/>
              </a:rPr>
              <a:t>is</a:t>
            </a:r>
            <a:r>
              <a:rPr kumimoji="0" lang="en-AU" sz="4400" b="0" i="0" u="none" strike="noStrike" kern="1200" cap="none" spc="0" normalizeH="0" baseline="0" noProof="0" dirty="0" smtClean="0">
                <a:ln>
                  <a:noFill/>
                </a:ln>
                <a:solidFill>
                  <a:srgbClr val="1F1F5F"/>
                </a:solidFill>
                <a:effectLst/>
                <a:uLnTx/>
                <a:uFillTx/>
                <a:latin typeface="Lato Semibold"/>
                <a:ea typeface="+mj-ea"/>
                <a:cs typeface="+mj-cs"/>
              </a:rPr>
              <a:t> </a:t>
            </a:r>
            <a:r>
              <a:rPr lang="en-AU" sz="4000" b="1" dirty="0">
                <a:solidFill>
                  <a:srgbClr val="007E8F"/>
                </a:solidFill>
                <a:latin typeface="Lato"/>
                <a:ea typeface="+mn-ea"/>
                <a:cs typeface="+mn-cs"/>
              </a:rPr>
              <a:t>Living</a:t>
            </a:r>
            <a:r>
              <a:rPr kumimoji="0" lang="en-AU" sz="4400" b="0" i="0" u="none" strike="noStrike" kern="1200" cap="none" spc="0" normalizeH="0" noProof="0" dirty="0" smtClean="0">
                <a:ln>
                  <a:noFill/>
                </a:ln>
                <a:solidFill>
                  <a:srgbClr val="1F1F5F"/>
                </a:solidFill>
                <a:effectLst/>
                <a:uLnTx/>
                <a:uFillTx/>
                <a:latin typeface="Lato Semibold"/>
                <a:ea typeface="+mj-ea"/>
                <a:cs typeface="+mj-cs"/>
              </a:rPr>
              <a:t> </a:t>
            </a:r>
            <a:r>
              <a:rPr lang="en-AU" sz="4000" b="1" dirty="0" smtClean="0">
                <a:solidFill>
                  <a:srgbClr val="007E8F"/>
                </a:solidFill>
                <a:latin typeface="Lato"/>
                <a:ea typeface="+mn-ea"/>
                <a:cs typeface="+mn-cs"/>
              </a:rPr>
              <a:t>Strong?</a:t>
            </a:r>
            <a:endParaRPr kumimoji="0" lang="en-AU" sz="4400" b="0" i="0" u="none" strike="noStrike" kern="1200" cap="none" spc="0" normalizeH="0" baseline="0" noProof="0" dirty="0">
              <a:ln>
                <a:noFill/>
              </a:ln>
              <a:solidFill>
                <a:srgbClr val="1F1F5F"/>
              </a:solidFill>
              <a:effectLst/>
              <a:uLnTx/>
              <a:uFillTx/>
              <a:latin typeface="Lato Semibold"/>
              <a:ea typeface="+mj-ea"/>
              <a:cs typeface="+mj-cs"/>
            </a:endParaRPr>
          </a:p>
        </p:txBody>
      </p:sp>
    </p:spTree>
    <p:extLst>
      <p:ext uri="{BB962C8B-B14F-4D97-AF65-F5344CB8AC3E}">
        <p14:creationId xmlns:p14="http://schemas.microsoft.com/office/powerpoint/2010/main" val="286031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4852" y="5576341"/>
            <a:ext cx="11800893" cy="1094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Lato"/>
              <a:ea typeface="+mn-ea"/>
              <a:cs typeface="+mn-cs"/>
            </a:endParaRPr>
          </a:p>
        </p:txBody>
      </p:sp>
      <p:pic>
        <p:nvPicPr>
          <p:cNvPr id="1034" name="Picture 10" descr="Identify The Differences Between Bed Bugs And Fle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1220" y="4874162"/>
            <a:ext cx="2000780" cy="111154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52966" y="186073"/>
            <a:ext cx="11283405" cy="1015663"/>
          </a:xfrm>
          <a:prstGeom prst="rect">
            <a:avLst/>
          </a:prstGeom>
          <a:noFill/>
        </p:spPr>
        <p:txBody>
          <a:bodyPr wrap="square" rtlCol="0">
            <a:spAutoFit/>
          </a:bodyPr>
          <a:lstStyle/>
          <a:p>
            <a:pPr lvl="0">
              <a:lnSpc>
                <a:spcPct val="150000"/>
              </a:lnSpc>
              <a:spcBef>
                <a:spcPts val="600"/>
              </a:spcBef>
              <a:spcAft>
                <a:spcPts val="600"/>
              </a:spcAft>
              <a:defRPr/>
            </a:pPr>
            <a:r>
              <a:rPr lang="en-AU" sz="4000" b="1" dirty="0">
                <a:solidFill>
                  <a:srgbClr val="007E8F"/>
                </a:solidFill>
                <a:latin typeface="LatoLatin Semibold" panose="020F0502020204030203" pitchFamily="34" charset="0"/>
                <a:ea typeface="Lato Heavy" panose="020F0502020204030203" pitchFamily="34" charset="0"/>
                <a:cs typeface="Lato Heavy" panose="020F0502020204030203" pitchFamily="34" charset="0"/>
              </a:rPr>
              <a:t>The Living Strong </a:t>
            </a:r>
            <a:r>
              <a:rPr lang="en-AU" sz="4000" b="1" dirty="0" smtClean="0">
                <a:solidFill>
                  <a:srgbClr val="007E8F"/>
                </a:solidFill>
                <a:latin typeface="LatoLatin Semibold" panose="020F0502020204030203" pitchFamily="34" charset="0"/>
                <a:ea typeface="Lato Heavy" panose="020F0502020204030203" pitchFamily="34" charset="0"/>
                <a:cs typeface="Lato Heavy" panose="020F0502020204030203" pitchFamily="34" charset="0"/>
              </a:rPr>
              <a:t>Program Sessions</a:t>
            </a:r>
            <a:endParaRPr kumimoji="0" lang="en-AU" sz="4000" b="1" i="0" u="none" strike="noStrike" kern="1200" cap="none" spc="0" normalizeH="0" baseline="0" noProof="0" dirty="0">
              <a:ln>
                <a:noFill/>
              </a:ln>
              <a:solidFill>
                <a:srgbClr val="007E8F"/>
              </a:solidFill>
              <a:effectLst/>
              <a:uLnTx/>
              <a:uFillTx/>
              <a:latin typeface="Lato"/>
              <a:ea typeface="+mn-ea"/>
              <a:cs typeface="+mn-cs"/>
            </a:endParaRPr>
          </a:p>
        </p:txBody>
      </p:sp>
      <p:graphicFrame>
        <p:nvGraphicFramePr>
          <p:cNvPr id="2" name="Diagram 1"/>
          <p:cNvGraphicFramePr/>
          <p:nvPr>
            <p:extLst>
              <p:ext uri="{D42A27DB-BD31-4B8C-83A1-F6EECF244321}">
                <p14:modId xmlns:p14="http://schemas.microsoft.com/office/powerpoint/2010/main" val="3174703463"/>
              </p:ext>
            </p:extLst>
          </p:nvPr>
        </p:nvGraphicFramePr>
        <p:xfrm>
          <a:off x="1913247" y="1337183"/>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loud Callout 3"/>
          <p:cNvSpPr/>
          <p:nvPr/>
        </p:nvSpPr>
        <p:spPr>
          <a:xfrm>
            <a:off x="7259226" y="1387512"/>
            <a:ext cx="1622853" cy="826761"/>
          </a:xfrm>
          <a:prstGeom prst="cloudCallout">
            <a:avLst>
              <a:gd name="adj1" fmla="val -68884"/>
              <a:gd name="adj2" fmla="val 1063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AU" sz="900" dirty="0" smtClean="0">
                <a:solidFill>
                  <a:srgbClr val="000000"/>
                </a:solidFill>
              </a:rPr>
              <a:t>What does it mean to be a tenant?</a:t>
            </a:r>
            <a:endParaRPr lang="en-AU" sz="900" dirty="0">
              <a:solidFill>
                <a:srgbClr val="000000"/>
              </a:solidFill>
            </a:endParaRPr>
          </a:p>
        </p:txBody>
      </p:sp>
      <p:sp>
        <p:nvSpPr>
          <p:cNvPr id="8" name="Cloud Callout 7"/>
          <p:cNvSpPr/>
          <p:nvPr/>
        </p:nvSpPr>
        <p:spPr>
          <a:xfrm>
            <a:off x="3170632" y="1151912"/>
            <a:ext cx="1668314" cy="862066"/>
          </a:xfrm>
          <a:prstGeom prst="cloudCallout">
            <a:avLst>
              <a:gd name="adj1" fmla="val 61967"/>
              <a:gd name="adj2" fmla="val 4010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AU" sz="900" dirty="0">
                <a:solidFill>
                  <a:srgbClr val="000000"/>
                </a:solidFill>
              </a:rPr>
              <a:t>I’m having a lot of problems with my visitors, what can I do?</a:t>
            </a:r>
          </a:p>
        </p:txBody>
      </p:sp>
      <p:sp>
        <p:nvSpPr>
          <p:cNvPr id="10" name="Cloud Callout 9"/>
          <p:cNvSpPr/>
          <p:nvPr/>
        </p:nvSpPr>
        <p:spPr>
          <a:xfrm>
            <a:off x="9145147" y="2118839"/>
            <a:ext cx="1906315" cy="902756"/>
          </a:xfrm>
          <a:prstGeom prst="cloudCallout">
            <a:avLst>
              <a:gd name="adj1" fmla="val -50589"/>
              <a:gd name="adj2" fmla="val 6091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AU" sz="900" dirty="0" smtClean="0">
                <a:solidFill>
                  <a:srgbClr val="000000"/>
                </a:solidFill>
              </a:rPr>
              <a:t>What problems do I need to report?</a:t>
            </a:r>
            <a:endParaRPr lang="en-AU" sz="900" dirty="0">
              <a:solidFill>
                <a:srgbClr val="000000"/>
              </a:solidFill>
            </a:endParaRPr>
          </a:p>
        </p:txBody>
      </p:sp>
      <p:sp>
        <p:nvSpPr>
          <p:cNvPr id="11" name="Cloud Callout 10"/>
          <p:cNvSpPr/>
          <p:nvPr/>
        </p:nvSpPr>
        <p:spPr>
          <a:xfrm>
            <a:off x="9276606" y="3531599"/>
            <a:ext cx="1906315" cy="902756"/>
          </a:xfrm>
          <a:prstGeom prst="cloudCallout">
            <a:avLst>
              <a:gd name="adj1" fmla="val -57441"/>
              <a:gd name="adj2" fmla="val -3643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AU" sz="900" dirty="0" smtClean="0">
                <a:solidFill>
                  <a:srgbClr val="000000"/>
                </a:solidFill>
              </a:rPr>
              <a:t>How do I report repairs?</a:t>
            </a:r>
            <a:endParaRPr lang="en-AU" sz="900" dirty="0">
              <a:solidFill>
                <a:srgbClr val="000000"/>
              </a:solidFill>
            </a:endParaRPr>
          </a:p>
        </p:txBody>
      </p:sp>
      <p:sp>
        <p:nvSpPr>
          <p:cNvPr id="12" name="Cloud Callout 11"/>
          <p:cNvSpPr/>
          <p:nvPr/>
        </p:nvSpPr>
        <p:spPr>
          <a:xfrm>
            <a:off x="1387112" y="1887403"/>
            <a:ext cx="1607462" cy="958163"/>
          </a:xfrm>
          <a:prstGeom prst="cloudCallout">
            <a:avLst>
              <a:gd name="adj1" fmla="val 58435"/>
              <a:gd name="adj2" fmla="val 5291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AU" sz="900" dirty="0" smtClean="0">
                <a:solidFill>
                  <a:srgbClr val="000000"/>
                </a:solidFill>
              </a:rPr>
              <a:t>How does having a clean house help keep my family healthy?</a:t>
            </a:r>
            <a:endParaRPr lang="en-AU" sz="900" dirty="0">
              <a:solidFill>
                <a:srgbClr val="000000"/>
              </a:solidFill>
            </a:endParaRPr>
          </a:p>
        </p:txBody>
      </p:sp>
      <p:sp>
        <p:nvSpPr>
          <p:cNvPr id="13" name="Cloud Callout 12"/>
          <p:cNvSpPr/>
          <p:nvPr/>
        </p:nvSpPr>
        <p:spPr>
          <a:xfrm>
            <a:off x="903032" y="3236961"/>
            <a:ext cx="1607462" cy="958163"/>
          </a:xfrm>
          <a:prstGeom prst="cloudCallout">
            <a:avLst>
              <a:gd name="adj1" fmla="val 70255"/>
              <a:gd name="adj2" fmla="val -1772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AU" sz="900" dirty="0" smtClean="0">
                <a:solidFill>
                  <a:srgbClr val="000000"/>
                </a:solidFill>
              </a:rPr>
              <a:t>How do I keep my house clean?</a:t>
            </a:r>
            <a:endParaRPr lang="en-AU" sz="900" dirty="0">
              <a:solidFill>
                <a:srgbClr val="000000"/>
              </a:solidFill>
            </a:endParaRPr>
          </a:p>
        </p:txBody>
      </p:sp>
      <p:sp>
        <p:nvSpPr>
          <p:cNvPr id="14" name="Cloud Callout 13"/>
          <p:cNvSpPr/>
          <p:nvPr/>
        </p:nvSpPr>
        <p:spPr>
          <a:xfrm>
            <a:off x="1728353" y="4676102"/>
            <a:ext cx="1607462" cy="958163"/>
          </a:xfrm>
          <a:prstGeom prst="cloudCallout">
            <a:avLst>
              <a:gd name="adj1" fmla="val 71732"/>
              <a:gd name="adj2" fmla="val 4548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AU" sz="900" dirty="0" smtClean="0">
                <a:solidFill>
                  <a:srgbClr val="000000"/>
                </a:solidFill>
              </a:rPr>
              <a:t>What does housing use my rent for? Why do I need to pay it?</a:t>
            </a:r>
            <a:endParaRPr lang="en-AU" sz="900" dirty="0">
              <a:solidFill>
                <a:srgbClr val="000000"/>
              </a:solidFill>
            </a:endParaRPr>
          </a:p>
        </p:txBody>
      </p:sp>
      <p:sp>
        <p:nvSpPr>
          <p:cNvPr id="16" name="Cloud Callout 15"/>
          <p:cNvSpPr/>
          <p:nvPr/>
        </p:nvSpPr>
        <p:spPr>
          <a:xfrm>
            <a:off x="1724730" y="5900088"/>
            <a:ext cx="1611085" cy="852434"/>
          </a:xfrm>
          <a:prstGeom prst="cloudCallout">
            <a:avLst>
              <a:gd name="adj1" fmla="val 70997"/>
              <a:gd name="adj2" fmla="val -1289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AU" sz="900" dirty="0" smtClean="0">
                <a:solidFill>
                  <a:srgbClr val="000000"/>
                </a:solidFill>
              </a:rPr>
              <a:t>What do I do to get rid of my debt?</a:t>
            </a:r>
            <a:r>
              <a:rPr lang="en-AU" sz="900" dirty="0">
                <a:solidFill>
                  <a:srgbClr val="000000"/>
                </a:solidFill>
              </a:rPr>
              <a:t> Who can help me? </a:t>
            </a:r>
          </a:p>
        </p:txBody>
      </p:sp>
      <p:sp>
        <p:nvSpPr>
          <p:cNvPr id="17" name="Cloud Callout 16"/>
          <p:cNvSpPr/>
          <p:nvPr/>
        </p:nvSpPr>
        <p:spPr>
          <a:xfrm>
            <a:off x="8466781" y="4676102"/>
            <a:ext cx="1762983" cy="985594"/>
          </a:xfrm>
          <a:prstGeom prst="cloudCallout">
            <a:avLst>
              <a:gd name="adj1" fmla="val -62628"/>
              <a:gd name="adj2" fmla="val 4334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AU" sz="900" dirty="0" smtClean="0">
                <a:solidFill>
                  <a:srgbClr val="000000"/>
                </a:solidFill>
              </a:rPr>
              <a:t>I think my dog is sick? Who do I talk to? How did they get sick?</a:t>
            </a:r>
            <a:endParaRPr lang="en-AU" sz="900" dirty="0">
              <a:solidFill>
                <a:srgbClr val="000000"/>
              </a:solidFill>
            </a:endParaRPr>
          </a:p>
        </p:txBody>
      </p:sp>
      <p:sp>
        <p:nvSpPr>
          <p:cNvPr id="18" name="Cloud Callout 17"/>
          <p:cNvSpPr/>
          <p:nvPr/>
        </p:nvSpPr>
        <p:spPr>
          <a:xfrm>
            <a:off x="8360229" y="5815572"/>
            <a:ext cx="2207153" cy="936950"/>
          </a:xfrm>
          <a:prstGeom prst="cloudCallout">
            <a:avLst>
              <a:gd name="adj1" fmla="val -58911"/>
              <a:gd name="adj2" fmla="val -3358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AU" sz="900" dirty="0" smtClean="0">
                <a:solidFill>
                  <a:srgbClr val="000000"/>
                </a:solidFill>
              </a:rPr>
              <a:t>Where are all these bugs coming from? </a:t>
            </a:r>
          </a:p>
          <a:p>
            <a:pPr algn="ctr"/>
            <a:r>
              <a:rPr lang="en-AU" sz="900" dirty="0" smtClean="0">
                <a:solidFill>
                  <a:srgbClr val="000000"/>
                </a:solidFill>
              </a:rPr>
              <a:t>What are they? </a:t>
            </a:r>
          </a:p>
          <a:p>
            <a:pPr algn="ctr"/>
            <a:r>
              <a:rPr lang="en-AU" sz="900" dirty="0" smtClean="0">
                <a:solidFill>
                  <a:srgbClr val="000000"/>
                </a:solidFill>
              </a:rPr>
              <a:t>Can they make me sick?</a:t>
            </a:r>
            <a:endParaRPr lang="en-AU" sz="900" dirty="0">
              <a:solidFill>
                <a:srgbClr val="000000"/>
              </a:solidFill>
            </a:endParaRPr>
          </a:p>
        </p:txBody>
      </p:sp>
      <p:pic>
        <p:nvPicPr>
          <p:cNvPr id="1042" name="Picture 18" descr="Smart Water Metering Systems | Real-time monitoring‎ | Waterless Solution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4852" y="2110157"/>
            <a:ext cx="1218250" cy="108262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Money Problem Icon - Download in Glyph Sty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160" y="4997785"/>
            <a:ext cx="1635573" cy="163557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115857" y="2574191"/>
            <a:ext cx="1004146" cy="1004146"/>
          </a:xfrm>
          <a:prstGeom prst="rect">
            <a:avLst/>
          </a:prstGeom>
        </p:spPr>
      </p:pic>
      <p:sp>
        <p:nvSpPr>
          <p:cNvPr id="20" name="Right Arrow 19"/>
          <p:cNvSpPr/>
          <p:nvPr/>
        </p:nvSpPr>
        <p:spPr>
          <a:xfrm rot="16200000">
            <a:off x="9103282" y="1265533"/>
            <a:ext cx="328899" cy="384090"/>
          </a:xfrm>
          <a:prstGeom prst="rightArrow">
            <a:avLst/>
          </a:prstGeom>
          <a:solidFill>
            <a:schemeClr val="accent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50" name="Picture 26" descr="Key PNG File | PNG All"/>
          <p:cNvPicPr>
            <a:picLocks noChangeAspect="1" noChangeArrowheads="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02932" y="1312053"/>
            <a:ext cx="359284" cy="359284"/>
          </a:xfrm>
          <a:prstGeom prst="rect">
            <a:avLst/>
          </a:prstGeom>
          <a:noFill/>
        </p:spPr>
      </p:pic>
      <p:sp>
        <p:nvSpPr>
          <p:cNvPr id="21" name="Plus 20"/>
          <p:cNvSpPr/>
          <p:nvPr/>
        </p:nvSpPr>
        <p:spPr>
          <a:xfrm>
            <a:off x="9577102" y="1305680"/>
            <a:ext cx="352859" cy="34546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Equal 21"/>
          <p:cNvSpPr/>
          <p:nvPr/>
        </p:nvSpPr>
        <p:spPr>
          <a:xfrm>
            <a:off x="10430606" y="1312962"/>
            <a:ext cx="435316" cy="308521"/>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23" name="Oval 22"/>
          <p:cNvSpPr/>
          <p:nvPr/>
        </p:nvSpPr>
        <p:spPr>
          <a:xfrm>
            <a:off x="11050814" y="1236742"/>
            <a:ext cx="535467" cy="4749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dirty="0" smtClean="0"/>
              <a:t>?</a:t>
            </a:r>
            <a:endParaRPr lang="en-AU" sz="2800" b="1" dirty="0"/>
          </a:p>
        </p:txBody>
      </p:sp>
    </p:spTree>
    <p:extLst>
      <p:ext uri="{BB962C8B-B14F-4D97-AF65-F5344CB8AC3E}">
        <p14:creationId xmlns:p14="http://schemas.microsoft.com/office/powerpoint/2010/main" val="388097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E8F"/>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1057" y="86751"/>
            <a:ext cx="12193057" cy="6858594"/>
          </a:xfrm>
          <a:prstGeom prst="rect">
            <a:avLst/>
          </a:prstGeom>
        </p:spPr>
      </p:pic>
      <p:sp>
        <p:nvSpPr>
          <p:cNvPr id="19" name="TextBox 18"/>
          <p:cNvSpPr txBox="1"/>
          <p:nvPr/>
        </p:nvSpPr>
        <p:spPr>
          <a:xfrm>
            <a:off x="381754" y="329785"/>
            <a:ext cx="1162198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4400" b="1" dirty="0" smtClean="0">
                <a:solidFill>
                  <a:prstClr val="white"/>
                </a:solidFill>
                <a:latin typeface="Lato"/>
              </a:rPr>
              <a:t>Living Strong Program principles</a:t>
            </a:r>
            <a:endParaRPr kumimoji="0" lang="en-AU" sz="4400" b="1" i="0" u="none" strike="noStrike" kern="1200" cap="none" spc="0" normalizeH="0" baseline="0" noProof="0" dirty="0">
              <a:ln>
                <a:noFill/>
              </a:ln>
              <a:solidFill>
                <a:prstClr val="white"/>
              </a:solidFill>
              <a:effectLst/>
              <a:uLnTx/>
              <a:uFillTx/>
              <a:latin typeface="Lato"/>
              <a:ea typeface="+mn-ea"/>
              <a:cs typeface="+mn-cs"/>
            </a:endParaRPr>
          </a:p>
        </p:txBody>
      </p:sp>
      <p:graphicFrame>
        <p:nvGraphicFramePr>
          <p:cNvPr id="3" name="Diagram 2"/>
          <p:cNvGraphicFramePr/>
          <p:nvPr>
            <p:extLst>
              <p:ext uri="{D42A27DB-BD31-4B8C-83A1-F6EECF244321}">
                <p14:modId xmlns:p14="http://schemas.microsoft.com/office/powerpoint/2010/main" val="922354599"/>
              </p:ext>
            </p:extLst>
          </p:nvPr>
        </p:nvGraphicFramePr>
        <p:xfrm>
          <a:off x="1595336" y="1702340"/>
          <a:ext cx="8155573" cy="47860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p:cNvSpPr txBox="1"/>
          <p:nvPr/>
        </p:nvSpPr>
        <p:spPr>
          <a:xfrm>
            <a:off x="3490843" y="2592718"/>
            <a:ext cx="1793174" cy="923330"/>
          </a:xfrm>
          <a:prstGeom prst="rect">
            <a:avLst/>
          </a:prstGeom>
          <a:noFill/>
        </p:spPr>
        <p:txBody>
          <a:bodyPr wrap="square" rtlCol="0">
            <a:spAutoFit/>
          </a:bodyPr>
          <a:lstStyle/>
          <a:p>
            <a:pPr algn="ctr"/>
            <a:r>
              <a:rPr lang="en-US" sz="1200" dirty="0" smtClean="0">
                <a:solidFill>
                  <a:schemeClr val="bg1"/>
                </a:solidFill>
              </a:rPr>
              <a:t>Delivery based </a:t>
            </a:r>
          </a:p>
          <a:p>
            <a:pPr algn="ctr"/>
            <a:r>
              <a:rPr lang="en-US" sz="1200" dirty="0" smtClean="0">
                <a:solidFill>
                  <a:schemeClr val="bg1"/>
                </a:solidFill>
              </a:rPr>
              <a:t>on the needs </a:t>
            </a:r>
            <a:r>
              <a:rPr lang="en-US" sz="1200" dirty="0">
                <a:solidFill>
                  <a:schemeClr val="bg1"/>
                </a:solidFill>
              </a:rPr>
              <a:t>of </a:t>
            </a:r>
            <a:endParaRPr lang="en-US" sz="1200" dirty="0" smtClean="0">
              <a:solidFill>
                <a:schemeClr val="bg1"/>
              </a:solidFill>
            </a:endParaRPr>
          </a:p>
          <a:p>
            <a:pPr algn="ctr"/>
            <a:r>
              <a:rPr lang="en-US" sz="1200" dirty="0" smtClean="0">
                <a:solidFill>
                  <a:schemeClr val="bg1"/>
                </a:solidFill>
              </a:rPr>
              <a:t>each </a:t>
            </a:r>
            <a:r>
              <a:rPr lang="en-US" sz="1200" dirty="0">
                <a:solidFill>
                  <a:schemeClr val="bg1"/>
                </a:solidFill>
              </a:rPr>
              <a:t>household</a:t>
            </a:r>
          </a:p>
          <a:p>
            <a:endParaRPr lang="en-AU" dirty="0"/>
          </a:p>
        </p:txBody>
      </p:sp>
    </p:spTree>
    <p:extLst>
      <p:ext uri="{BB962C8B-B14F-4D97-AF65-F5344CB8AC3E}">
        <p14:creationId xmlns:p14="http://schemas.microsoft.com/office/powerpoint/2010/main" val="38281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l="22907" b="44219"/>
          <a:stretch/>
        </p:blipFill>
        <p:spPr>
          <a:xfrm rot="10800000">
            <a:off x="8374656" y="0"/>
            <a:ext cx="3817344" cy="2898554"/>
          </a:xfrm>
          <a:prstGeom prst="rect">
            <a:avLst/>
          </a:prstGeom>
        </p:spPr>
      </p:pic>
      <p:sp>
        <p:nvSpPr>
          <p:cNvPr id="15" name="Rectangle 14"/>
          <p:cNvSpPr/>
          <p:nvPr/>
        </p:nvSpPr>
        <p:spPr>
          <a:xfrm>
            <a:off x="224852" y="5576341"/>
            <a:ext cx="11800893" cy="1094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Lato"/>
              <a:ea typeface="+mn-ea"/>
              <a:cs typeface="+mn-cs"/>
            </a:endParaRPr>
          </a:p>
        </p:txBody>
      </p:sp>
      <p:sp>
        <p:nvSpPr>
          <p:cNvPr id="9" name="TextBox 8"/>
          <p:cNvSpPr txBox="1"/>
          <p:nvPr/>
        </p:nvSpPr>
        <p:spPr>
          <a:xfrm>
            <a:off x="532543" y="460494"/>
            <a:ext cx="11283405" cy="89409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600"/>
              </a:spcBef>
              <a:spcAft>
                <a:spcPts val="600"/>
              </a:spcAft>
              <a:buClrTx/>
              <a:buSzTx/>
              <a:buFontTx/>
              <a:buNone/>
              <a:tabLst/>
              <a:defRPr/>
            </a:pPr>
            <a:r>
              <a:rPr lang="en-AU" sz="4000" b="1" dirty="0" smtClean="0">
                <a:solidFill>
                  <a:srgbClr val="007E8F"/>
                </a:solidFill>
                <a:latin typeface="Lato"/>
              </a:rPr>
              <a:t>Planning and delivering Living Strong</a:t>
            </a:r>
            <a:endParaRPr kumimoji="0" lang="en-AU" sz="4000" b="1" i="0" u="none" strike="noStrike" kern="1200" cap="none" spc="0" normalizeH="0" baseline="0" noProof="0" dirty="0">
              <a:ln>
                <a:noFill/>
              </a:ln>
              <a:solidFill>
                <a:srgbClr val="007E8F"/>
              </a:solidFill>
              <a:effectLst/>
              <a:uLnTx/>
              <a:uFillTx/>
              <a:latin typeface="Lato"/>
              <a:ea typeface="+mn-ea"/>
              <a:cs typeface="+mn-cs"/>
            </a:endParaRPr>
          </a:p>
        </p:txBody>
      </p:sp>
      <p:sp>
        <p:nvSpPr>
          <p:cNvPr id="3" name="Rectangle 2"/>
          <p:cNvSpPr/>
          <p:nvPr/>
        </p:nvSpPr>
        <p:spPr>
          <a:xfrm>
            <a:off x="532543" y="1616978"/>
            <a:ext cx="11015444" cy="4739759"/>
          </a:xfrm>
          <a:prstGeom prst="rect">
            <a:avLst/>
          </a:prstGeom>
        </p:spPr>
        <p:txBody>
          <a:bodyPr wrap="square">
            <a:spAutoFit/>
          </a:bodyPr>
          <a:lstStyle/>
          <a:p>
            <a:pPr>
              <a:lnSpc>
                <a:spcPct val="150000"/>
              </a:lnSpc>
              <a:spcBef>
                <a:spcPts val="600"/>
              </a:spcBef>
              <a:spcAft>
                <a:spcPts val="600"/>
              </a:spcAft>
              <a:defRPr/>
            </a:pPr>
            <a:r>
              <a:rPr lang="en-AU" sz="2400" dirty="0" smtClean="0">
                <a:solidFill>
                  <a:srgbClr val="000000"/>
                </a:solidFill>
                <a:latin typeface="Lato"/>
              </a:rPr>
              <a:t>Things to consider:</a:t>
            </a:r>
          </a:p>
          <a:p>
            <a:pPr marL="342900" indent="-342900">
              <a:lnSpc>
                <a:spcPct val="150000"/>
              </a:lnSpc>
              <a:spcBef>
                <a:spcPts val="600"/>
              </a:spcBef>
              <a:spcAft>
                <a:spcPts val="600"/>
              </a:spcAft>
              <a:buFont typeface="Arial" panose="020B0604020202020204" pitchFamily="34" charset="0"/>
              <a:buChar char="•"/>
              <a:defRPr/>
            </a:pPr>
            <a:r>
              <a:rPr lang="en-AU" sz="2400" dirty="0" smtClean="0">
                <a:solidFill>
                  <a:srgbClr val="000000"/>
                </a:solidFill>
                <a:latin typeface="Lato"/>
              </a:rPr>
              <a:t>What are the common local languages? Is it better to have sessions in Aboriginal language? </a:t>
            </a:r>
            <a:r>
              <a:rPr lang="en-AU" sz="2400" dirty="0">
                <a:solidFill>
                  <a:srgbClr val="000000"/>
                </a:solidFill>
                <a:latin typeface="Lato"/>
              </a:rPr>
              <a:t>O</a:t>
            </a:r>
            <a:r>
              <a:rPr lang="en-AU" sz="2400" dirty="0" smtClean="0">
                <a:solidFill>
                  <a:srgbClr val="000000"/>
                </a:solidFill>
                <a:latin typeface="Lato"/>
              </a:rPr>
              <a:t>r is English okay?</a:t>
            </a:r>
          </a:p>
          <a:p>
            <a:pPr marL="342900" indent="-342900">
              <a:lnSpc>
                <a:spcPct val="150000"/>
              </a:lnSpc>
              <a:spcBef>
                <a:spcPts val="600"/>
              </a:spcBef>
              <a:spcAft>
                <a:spcPts val="600"/>
              </a:spcAft>
              <a:buFont typeface="Arial" panose="020B0604020202020204" pitchFamily="34" charset="0"/>
              <a:buChar char="•"/>
              <a:defRPr/>
            </a:pPr>
            <a:r>
              <a:rPr lang="en-AU" sz="2400" dirty="0" smtClean="0">
                <a:solidFill>
                  <a:srgbClr val="000000"/>
                </a:solidFill>
                <a:latin typeface="Lato"/>
              </a:rPr>
              <a:t>Are there any cultural sensitivities with presenting sessions?</a:t>
            </a:r>
            <a:endParaRPr lang="en-AU" sz="2400" dirty="0">
              <a:solidFill>
                <a:srgbClr val="000000"/>
              </a:solidFill>
              <a:latin typeface="Lato"/>
            </a:endParaRPr>
          </a:p>
          <a:p>
            <a:pPr marL="342900" indent="-342900">
              <a:lnSpc>
                <a:spcPct val="150000"/>
              </a:lnSpc>
              <a:spcBef>
                <a:spcPts val="600"/>
              </a:spcBef>
              <a:spcAft>
                <a:spcPts val="600"/>
              </a:spcAft>
              <a:buFont typeface="Arial" panose="020B0604020202020204" pitchFamily="34" charset="0"/>
              <a:buChar char="•"/>
              <a:defRPr/>
            </a:pPr>
            <a:r>
              <a:rPr lang="en-AU" sz="2400" dirty="0" smtClean="0">
                <a:solidFill>
                  <a:srgbClr val="000000"/>
                </a:solidFill>
                <a:latin typeface="Lato"/>
              </a:rPr>
              <a:t>What resources already exist and what needs to be created?</a:t>
            </a:r>
          </a:p>
          <a:p>
            <a:pPr marL="342900" indent="-342900">
              <a:lnSpc>
                <a:spcPct val="150000"/>
              </a:lnSpc>
              <a:spcBef>
                <a:spcPts val="600"/>
              </a:spcBef>
              <a:spcAft>
                <a:spcPts val="600"/>
              </a:spcAft>
              <a:buFont typeface="Arial" panose="020B0604020202020204" pitchFamily="34" charset="0"/>
              <a:buChar char="•"/>
              <a:defRPr/>
            </a:pPr>
            <a:r>
              <a:rPr lang="en-AU" sz="2400" dirty="0" smtClean="0">
                <a:solidFill>
                  <a:srgbClr val="000000"/>
                </a:solidFill>
                <a:latin typeface="Lato"/>
              </a:rPr>
              <a:t>Where will sessions be delivered?</a:t>
            </a:r>
          </a:p>
          <a:p>
            <a:pPr marL="342900" indent="-342900">
              <a:lnSpc>
                <a:spcPct val="150000"/>
              </a:lnSpc>
              <a:spcBef>
                <a:spcPts val="600"/>
              </a:spcBef>
              <a:spcAft>
                <a:spcPts val="600"/>
              </a:spcAft>
              <a:buFont typeface="Arial" panose="020B0604020202020204" pitchFamily="34" charset="0"/>
              <a:buChar char="•"/>
              <a:defRPr/>
            </a:pPr>
            <a:r>
              <a:rPr lang="en-AU" sz="2400" dirty="0" smtClean="0">
                <a:solidFill>
                  <a:srgbClr val="000000"/>
                </a:solidFill>
                <a:latin typeface="Lato"/>
              </a:rPr>
              <a:t>Is there a relevant organisation who could help deliver this content?</a:t>
            </a:r>
            <a:endParaRPr lang="en-AU" sz="2400" dirty="0">
              <a:solidFill>
                <a:srgbClr val="000000"/>
              </a:solidFill>
              <a:latin typeface="Lato"/>
            </a:endParaRPr>
          </a:p>
        </p:txBody>
      </p:sp>
    </p:spTree>
    <p:extLst>
      <p:ext uri="{BB962C8B-B14F-4D97-AF65-F5344CB8AC3E}">
        <p14:creationId xmlns:p14="http://schemas.microsoft.com/office/powerpoint/2010/main" val="62431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l="22907" b="44219"/>
          <a:stretch/>
        </p:blipFill>
        <p:spPr>
          <a:xfrm rot="10800000">
            <a:off x="8374656" y="0"/>
            <a:ext cx="3817344" cy="2898554"/>
          </a:xfrm>
          <a:prstGeom prst="rect">
            <a:avLst/>
          </a:prstGeom>
        </p:spPr>
      </p:pic>
      <p:sp>
        <p:nvSpPr>
          <p:cNvPr id="2" name="Title 1"/>
          <p:cNvSpPr>
            <a:spLocks noGrp="1"/>
          </p:cNvSpPr>
          <p:nvPr>
            <p:ph type="title"/>
          </p:nvPr>
        </p:nvSpPr>
        <p:spPr>
          <a:xfrm>
            <a:off x="560439" y="184548"/>
            <a:ext cx="10945858" cy="718667"/>
          </a:xfrm>
        </p:spPr>
        <p:txBody>
          <a:bodyPr/>
          <a:lstStyle/>
          <a:p>
            <a:pPr lvl="0">
              <a:lnSpc>
                <a:spcPct val="150000"/>
              </a:lnSpc>
              <a:spcBef>
                <a:spcPts val="600"/>
              </a:spcBef>
              <a:spcAft>
                <a:spcPts val="600"/>
              </a:spcAft>
              <a:defRPr/>
            </a:pPr>
            <a:r>
              <a:rPr lang="en-AU" sz="4000" b="1" dirty="0" smtClean="0">
                <a:solidFill>
                  <a:srgbClr val="007E8F"/>
                </a:solidFill>
                <a:latin typeface="Lato"/>
              </a:rPr>
              <a:t>Session 1 – Tenancy Agreements &amp; Visitors</a:t>
            </a:r>
            <a:endParaRPr lang="en-AU" sz="4000" b="1" dirty="0">
              <a:solidFill>
                <a:srgbClr val="007E8F"/>
              </a:solidFill>
              <a:latin typeface="Lato"/>
            </a:endParaRPr>
          </a:p>
        </p:txBody>
      </p:sp>
      <p:graphicFrame>
        <p:nvGraphicFramePr>
          <p:cNvPr id="5" name="Diagram 4"/>
          <p:cNvGraphicFramePr/>
          <p:nvPr>
            <p:extLst>
              <p:ext uri="{D42A27DB-BD31-4B8C-83A1-F6EECF244321}">
                <p14:modId xmlns:p14="http://schemas.microsoft.com/office/powerpoint/2010/main" val="1970443384"/>
              </p:ext>
            </p:extLst>
          </p:nvPr>
        </p:nvGraphicFramePr>
        <p:xfrm>
          <a:off x="1955351" y="1245141"/>
          <a:ext cx="8156034" cy="47708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38" name="Picture 14" descr="Meeting Conference Centre Clip Art, PNG, 1201x928px, Meeting, Agenda, Area,  Black And White, Board Of Directors"/>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9471138" y="3972681"/>
            <a:ext cx="2198797" cy="169736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ommunity Meeting Vector Images - Meeting One To One - Free Transparent PNG  Clipart Images Download"/>
          <p:cNvPicPr>
            <a:picLocks noChangeAspect="1" noChangeArrowheads="1"/>
          </p:cNvPicPr>
          <p:nvPr/>
        </p:nvPicPr>
        <p:blipFill>
          <a:blip r:embed="rId12" cstate="print">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96801" y="3824478"/>
            <a:ext cx="2135755" cy="1761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33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l="22907" b="44219"/>
          <a:stretch/>
        </p:blipFill>
        <p:spPr>
          <a:xfrm rot="10800000">
            <a:off x="8374656" y="0"/>
            <a:ext cx="3817344" cy="2898554"/>
          </a:xfrm>
          <a:prstGeom prst="rect">
            <a:avLst/>
          </a:prstGeom>
        </p:spPr>
      </p:pic>
      <p:sp>
        <p:nvSpPr>
          <p:cNvPr id="2" name="Title 1"/>
          <p:cNvSpPr>
            <a:spLocks noGrp="1"/>
          </p:cNvSpPr>
          <p:nvPr>
            <p:ph type="title"/>
          </p:nvPr>
        </p:nvSpPr>
        <p:spPr>
          <a:xfrm>
            <a:off x="560439" y="232173"/>
            <a:ext cx="10945858" cy="718667"/>
          </a:xfrm>
        </p:spPr>
        <p:txBody>
          <a:bodyPr/>
          <a:lstStyle/>
          <a:p>
            <a:pPr lvl="0">
              <a:lnSpc>
                <a:spcPct val="150000"/>
              </a:lnSpc>
              <a:spcBef>
                <a:spcPts val="600"/>
              </a:spcBef>
              <a:spcAft>
                <a:spcPts val="600"/>
              </a:spcAft>
              <a:defRPr/>
            </a:pPr>
            <a:r>
              <a:rPr lang="en-AU" sz="3800" b="1" dirty="0">
                <a:solidFill>
                  <a:srgbClr val="007E8F"/>
                </a:solidFill>
                <a:latin typeface="Lato"/>
              </a:rPr>
              <a:t>Session </a:t>
            </a:r>
            <a:r>
              <a:rPr lang="en-AU" sz="3800" b="1" dirty="0" smtClean="0">
                <a:solidFill>
                  <a:srgbClr val="007E8F"/>
                </a:solidFill>
                <a:latin typeface="Lato"/>
              </a:rPr>
              <a:t>2 – Preventative Repairs &amp; Maintenance</a:t>
            </a:r>
            <a:endParaRPr lang="en-AU" sz="3800" b="1" dirty="0">
              <a:solidFill>
                <a:srgbClr val="007E8F"/>
              </a:solidFill>
              <a:latin typeface="Lato"/>
            </a:endParaRPr>
          </a:p>
        </p:txBody>
      </p:sp>
      <p:graphicFrame>
        <p:nvGraphicFramePr>
          <p:cNvPr id="5" name="Diagram 4"/>
          <p:cNvGraphicFramePr/>
          <p:nvPr>
            <p:extLst>
              <p:ext uri="{D42A27DB-BD31-4B8C-83A1-F6EECF244321}">
                <p14:modId xmlns:p14="http://schemas.microsoft.com/office/powerpoint/2010/main" val="2136350366"/>
              </p:ext>
            </p:extLst>
          </p:nvPr>
        </p:nvGraphicFramePr>
        <p:xfrm>
          <a:off x="1852043" y="1252833"/>
          <a:ext cx="8157655" cy="470049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66569" y="2761175"/>
            <a:ext cx="2241009" cy="2764811"/>
          </a:xfrm>
          <a:prstGeom prst="rect">
            <a:avLst/>
          </a:prstGeom>
        </p:spPr>
      </p:pic>
    </p:spTree>
    <p:extLst>
      <p:ext uri="{BB962C8B-B14F-4D97-AF65-F5344CB8AC3E}">
        <p14:creationId xmlns:p14="http://schemas.microsoft.com/office/powerpoint/2010/main" val="17134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542 Sitting Around Campfire Illustrations &amp;amp; Clip Art - iSt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791" y="3756710"/>
            <a:ext cx="2247393" cy="20409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cstate="print">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l="22907" b="44219"/>
          <a:stretch/>
        </p:blipFill>
        <p:spPr>
          <a:xfrm rot="10800000">
            <a:off x="8374656" y="0"/>
            <a:ext cx="3817344" cy="2898554"/>
          </a:xfrm>
          <a:prstGeom prst="rect">
            <a:avLst/>
          </a:prstGeom>
        </p:spPr>
      </p:pic>
      <p:sp>
        <p:nvSpPr>
          <p:cNvPr id="2" name="Title 1"/>
          <p:cNvSpPr>
            <a:spLocks noGrp="1"/>
          </p:cNvSpPr>
          <p:nvPr>
            <p:ph type="title"/>
          </p:nvPr>
        </p:nvSpPr>
        <p:spPr>
          <a:xfrm>
            <a:off x="560439" y="184548"/>
            <a:ext cx="10945858" cy="718667"/>
          </a:xfrm>
        </p:spPr>
        <p:txBody>
          <a:bodyPr/>
          <a:lstStyle/>
          <a:p>
            <a:pPr lvl="0">
              <a:lnSpc>
                <a:spcPct val="150000"/>
              </a:lnSpc>
              <a:spcBef>
                <a:spcPts val="600"/>
              </a:spcBef>
              <a:spcAft>
                <a:spcPts val="600"/>
              </a:spcAft>
              <a:defRPr/>
            </a:pPr>
            <a:r>
              <a:rPr lang="en-AU" b="1" dirty="0" smtClean="0">
                <a:solidFill>
                  <a:srgbClr val="007E8F"/>
                </a:solidFill>
                <a:latin typeface="Lato"/>
              </a:rPr>
              <a:t>Session 3 – Looking after your house</a:t>
            </a:r>
            <a:endParaRPr lang="en-AU" b="1" dirty="0">
              <a:solidFill>
                <a:srgbClr val="007E8F"/>
              </a:solidFill>
              <a:latin typeface="Lato"/>
            </a:endParaRPr>
          </a:p>
        </p:txBody>
      </p:sp>
      <p:grpSp>
        <p:nvGrpSpPr>
          <p:cNvPr id="3" name="Group 2"/>
          <p:cNvGrpSpPr/>
          <p:nvPr/>
        </p:nvGrpSpPr>
        <p:grpSpPr>
          <a:xfrm>
            <a:off x="2344366" y="1219926"/>
            <a:ext cx="6877455" cy="4577759"/>
            <a:chOff x="1317716" y="1314102"/>
            <a:chExt cx="8997857" cy="5343872"/>
          </a:xfrm>
        </p:grpSpPr>
        <p:sp>
          <p:nvSpPr>
            <p:cNvPr id="6" name="Freeform 5"/>
            <p:cNvSpPr/>
            <p:nvPr/>
          </p:nvSpPr>
          <p:spPr>
            <a:xfrm>
              <a:off x="1317716" y="1314102"/>
              <a:ext cx="2689789" cy="1344894"/>
            </a:xfrm>
            <a:custGeom>
              <a:avLst/>
              <a:gdLst>
                <a:gd name="connsiteX0" fmla="*/ 0 w 2689789"/>
                <a:gd name="connsiteY0" fmla="*/ 134489 h 1344894"/>
                <a:gd name="connsiteX1" fmla="*/ 134489 w 2689789"/>
                <a:gd name="connsiteY1" fmla="*/ 0 h 1344894"/>
                <a:gd name="connsiteX2" fmla="*/ 2555300 w 2689789"/>
                <a:gd name="connsiteY2" fmla="*/ 0 h 1344894"/>
                <a:gd name="connsiteX3" fmla="*/ 2689789 w 2689789"/>
                <a:gd name="connsiteY3" fmla="*/ 134489 h 1344894"/>
                <a:gd name="connsiteX4" fmla="*/ 2689789 w 2689789"/>
                <a:gd name="connsiteY4" fmla="*/ 1210405 h 1344894"/>
                <a:gd name="connsiteX5" fmla="*/ 2555300 w 2689789"/>
                <a:gd name="connsiteY5" fmla="*/ 1344894 h 1344894"/>
                <a:gd name="connsiteX6" fmla="*/ 134489 w 2689789"/>
                <a:gd name="connsiteY6" fmla="*/ 1344894 h 1344894"/>
                <a:gd name="connsiteX7" fmla="*/ 0 w 2689789"/>
                <a:gd name="connsiteY7" fmla="*/ 1210405 h 1344894"/>
                <a:gd name="connsiteX8" fmla="*/ 0 w 2689789"/>
                <a:gd name="connsiteY8" fmla="*/ 134489 h 134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9789" h="1344894">
                  <a:moveTo>
                    <a:pt x="0" y="134489"/>
                  </a:moveTo>
                  <a:cubicBezTo>
                    <a:pt x="0" y="60213"/>
                    <a:pt x="60213" y="0"/>
                    <a:pt x="134489" y="0"/>
                  </a:cubicBezTo>
                  <a:lnTo>
                    <a:pt x="2555300" y="0"/>
                  </a:lnTo>
                  <a:cubicBezTo>
                    <a:pt x="2629576" y="0"/>
                    <a:pt x="2689789" y="60213"/>
                    <a:pt x="2689789" y="134489"/>
                  </a:cubicBezTo>
                  <a:lnTo>
                    <a:pt x="2689789" y="1210405"/>
                  </a:lnTo>
                  <a:cubicBezTo>
                    <a:pt x="2689789" y="1284681"/>
                    <a:pt x="2629576" y="1344894"/>
                    <a:pt x="2555300" y="1344894"/>
                  </a:cubicBezTo>
                  <a:lnTo>
                    <a:pt x="134489" y="1344894"/>
                  </a:lnTo>
                  <a:cubicBezTo>
                    <a:pt x="60213" y="1344894"/>
                    <a:pt x="0" y="1284681"/>
                    <a:pt x="0" y="1210405"/>
                  </a:cubicBezTo>
                  <a:lnTo>
                    <a:pt x="0" y="134489"/>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7016" tIns="71141" rIns="87016" bIns="71141" numCol="1" spcCol="1270" anchor="ctr" anchorCtr="0">
              <a:noAutofit/>
            </a:bodyPr>
            <a:lstStyle/>
            <a:p>
              <a:pPr lvl="0" algn="ctr" defTabSz="1111250">
                <a:lnSpc>
                  <a:spcPct val="90000"/>
                </a:lnSpc>
                <a:spcBef>
                  <a:spcPct val="0"/>
                </a:spcBef>
                <a:spcAft>
                  <a:spcPct val="35000"/>
                </a:spcAft>
              </a:pPr>
              <a:r>
                <a:rPr lang="en-US" sz="2000" kern="1200" dirty="0" smtClean="0"/>
                <a:t>Looking after your kitchen</a:t>
              </a:r>
              <a:endParaRPr lang="en-US" sz="2000" kern="1200" dirty="0"/>
            </a:p>
          </p:txBody>
        </p:sp>
        <p:sp>
          <p:nvSpPr>
            <p:cNvPr id="8" name="Freeform 7"/>
            <p:cNvSpPr/>
            <p:nvPr/>
          </p:nvSpPr>
          <p:spPr>
            <a:xfrm>
              <a:off x="1317717" y="2898549"/>
              <a:ext cx="3721312" cy="2137992"/>
            </a:xfrm>
            <a:custGeom>
              <a:avLst/>
              <a:gdLst>
                <a:gd name="connsiteX0" fmla="*/ 0 w 3056655"/>
                <a:gd name="connsiteY0" fmla="*/ 178119 h 1781191"/>
                <a:gd name="connsiteX1" fmla="*/ 178119 w 3056655"/>
                <a:gd name="connsiteY1" fmla="*/ 0 h 1781191"/>
                <a:gd name="connsiteX2" fmla="*/ 2878536 w 3056655"/>
                <a:gd name="connsiteY2" fmla="*/ 0 h 1781191"/>
                <a:gd name="connsiteX3" fmla="*/ 3056655 w 3056655"/>
                <a:gd name="connsiteY3" fmla="*/ 178119 h 1781191"/>
                <a:gd name="connsiteX4" fmla="*/ 3056655 w 3056655"/>
                <a:gd name="connsiteY4" fmla="*/ 1603072 h 1781191"/>
                <a:gd name="connsiteX5" fmla="*/ 2878536 w 3056655"/>
                <a:gd name="connsiteY5" fmla="*/ 1781191 h 1781191"/>
                <a:gd name="connsiteX6" fmla="*/ 178119 w 3056655"/>
                <a:gd name="connsiteY6" fmla="*/ 1781191 h 1781191"/>
                <a:gd name="connsiteX7" fmla="*/ 0 w 3056655"/>
                <a:gd name="connsiteY7" fmla="*/ 1603072 h 1781191"/>
                <a:gd name="connsiteX8" fmla="*/ 0 w 3056655"/>
                <a:gd name="connsiteY8" fmla="*/ 178119 h 178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6655" h="1781191">
                  <a:moveTo>
                    <a:pt x="0" y="178119"/>
                  </a:moveTo>
                  <a:cubicBezTo>
                    <a:pt x="0" y="79747"/>
                    <a:pt x="79747" y="0"/>
                    <a:pt x="178119" y="0"/>
                  </a:cubicBezTo>
                  <a:lnTo>
                    <a:pt x="2878536" y="0"/>
                  </a:lnTo>
                  <a:cubicBezTo>
                    <a:pt x="2976908" y="0"/>
                    <a:pt x="3056655" y="79747"/>
                    <a:pt x="3056655" y="178119"/>
                  </a:cubicBezTo>
                  <a:lnTo>
                    <a:pt x="3056655" y="1603072"/>
                  </a:lnTo>
                  <a:cubicBezTo>
                    <a:pt x="3056655" y="1701444"/>
                    <a:pt x="2976908" y="1781191"/>
                    <a:pt x="2878536" y="1781191"/>
                  </a:cubicBezTo>
                  <a:lnTo>
                    <a:pt x="178119" y="1781191"/>
                  </a:lnTo>
                  <a:cubicBezTo>
                    <a:pt x="79747" y="1781191"/>
                    <a:pt x="0" y="1701444"/>
                    <a:pt x="0" y="1603072"/>
                  </a:cubicBezTo>
                  <a:lnTo>
                    <a:pt x="0" y="178119"/>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124" tIns="66139" rIns="73124" bIns="66139" numCol="1" spcCol="1270" anchor="ctr" anchorCtr="0">
              <a:noAutofit/>
            </a:bodyPr>
            <a:lstStyle/>
            <a:p>
              <a:pPr lvl="0" algn="ctr" defTabSz="488950">
                <a:lnSpc>
                  <a:spcPct val="90000"/>
                </a:lnSpc>
                <a:spcBef>
                  <a:spcPct val="0"/>
                </a:spcBef>
                <a:spcAft>
                  <a:spcPct val="35000"/>
                </a:spcAft>
              </a:pPr>
              <a:r>
                <a:rPr lang="en-US" sz="1000" b="1" u="sng" kern="1200" dirty="0" smtClean="0"/>
                <a:t>What will be covered:</a:t>
              </a:r>
            </a:p>
            <a:p>
              <a:pPr lvl="0" algn="ctr" defTabSz="488950">
                <a:lnSpc>
                  <a:spcPct val="90000"/>
                </a:lnSpc>
                <a:spcBef>
                  <a:spcPct val="0"/>
                </a:spcBef>
                <a:spcAft>
                  <a:spcPct val="35000"/>
                </a:spcAft>
              </a:pPr>
              <a:r>
                <a:rPr lang="en-US" sz="1000" kern="1200" dirty="0" smtClean="0"/>
                <a:t>What are the department looking for when they do a housing inspection? What can you do to prepare?</a:t>
              </a:r>
            </a:p>
            <a:p>
              <a:pPr lvl="0" algn="ctr" defTabSz="488950">
                <a:lnSpc>
                  <a:spcPct val="90000"/>
                </a:lnSpc>
                <a:spcBef>
                  <a:spcPct val="0"/>
                </a:spcBef>
                <a:spcAft>
                  <a:spcPct val="35000"/>
                </a:spcAft>
              </a:pPr>
              <a:r>
                <a:rPr lang="en-US" sz="1000" kern="1200" dirty="0" smtClean="0"/>
                <a:t>How do I clean my kitchen? What do I clean with? How often should I clean things?</a:t>
              </a:r>
            </a:p>
            <a:p>
              <a:pPr lvl="0" algn="ctr" defTabSz="488950">
                <a:lnSpc>
                  <a:spcPct val="90000"/>
                </a:lnSpc>
                <a:spcBef>
                  <a:spcPct val="0"/>
                </a:spcBef>
                <a:spcAft>
                  <a:spcPct val="35000"/>
                </a:spcAft>
              </a:pPr>
              <a:r>
                <a:rPr lang="en-US" sz="1000" kern="1200" dirty="0" smtClean="0"/>
                <a:t>What do I do if something is broken or I think something might be broken?</a:t>
              </a:r>
            </a:p>
            <a:p>
              <a:pPr lvl="0" algn="ctr" defTabSz="488950">
                <a:lnSpc>
                  <a:spcPct val="90000"/>
                </a:lnSpc>
                <a:spcBef>
                  <a:spcPct val="0"/>
                </a:spcBef>
                <a:spcAft>
                  <a:spcPct val="35000"/>
                </a:spcAft>
              </a:pPr>
              <a:r>
                <a:rPr lang="en-US" sz="1000" kern="1200" dirty="0" smtClean="0"/>
                <a:t>What are common maintenance issues to look out for?</a:t>
              </a:r>
              <a:endParaRPr lang="en-US" sz="1000" b="0" u="none" kern="1200" dirty="0" smtClean="0"/>
            </a:p>
          </p:txBody>
        </p:sp>
        <p:sp>
          <p:nvSpPr>
            <p:cNvPr id="10" name="Freeform 9"/>
            <p:cNvSpPr/>
            <p:nvPr/>
          </p:nvSpPr>
          <p:spPr>
            <a:xfrm>
              <a:off x="2292538" y="5150388"/>
              <a:ext cx="6843641" cy="1507586"/>
            </a:xfrm>
            <a:custGeom>
              <a:avLst/>
              <a:gdLst>
                <a:gd name="connsiteX0" fmla="*/ 0 w 6843641"/>
                <a:gd name="connsiteY0" fmla="*/ 150759 h 1507586"/>
                <a:gd name="connsiteX1" fmla="*/ 150759 w 6843641"/>
                <a:gd name="connsiteY1" fmla="*/ 0 h 1507586"/>
                <a:gd name="connsiteX2" fmla="*/ 6692882 w 6843641"/>
                <a:gd name="connsiteY2" fmla="*/ 0 h 1507586"/>
                <a:gd name="connsiteX3" fmla="*/ 6843641 w 6843641"/>
                <a:gd name="connsiteY3" fmla="*/ 150759 h 1507586"/>
                <a:gd name="connsiteX4" fmla="*/ 6843641 w 6843641"/>
                <a:gd name="connsiteY4" fmla="*/ 1356827 h 1507586"/>
                <a:gd name="connsiteX5" fmla="*/ 6692882 w 6843641"/>
                <a:gd name="connsiteY5" fmla="*/ 1507586 h 1507586"/>
                <a:gd name="connsiteX6" fmla="*/ 150759 w 6843641"/>
                <a:gd name="connsiteY6" fmla="*/ 1507586 h 1507586"/>
                <a:gd name="connsiteX7" fmla="*/ 0 w 6843641"/>
                <a:gd name="connsiteY7" fmla="*/ 1356827 h 1507586"/>
                <a:gd name="connsiteX8" fmla="*/ 0 w 6843641"/>
                <a:gd name="connsiteY8" fmla="*/ 150759 h 150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3641" h="1507586">
                  <a:moveTo>
                    <a:pt x="0" y="150759"/>
                  </a:moveTo>
                  <a:cubicBezTo>
                    <a:pt x="0" y="67497"/>
                    <a:pt x="67497" y="0"/>
                    <a:pt x="150759" y="0"/>
                  </a:cubicBezTo>
                  <a:lnTo>
                    <a:pt x="6692882" y="0"/>
                  </a:lnTo>
                  <a:cubicBezTo>
                    <a:pt x="6776144" y="0"/>
                    <a:pt x="6843641" y="67497"/>
                    <a:pt x="6843641" y="150759"/>
                  </a:cubicBezTo>
                  <a:lnTo>
                    <a:pt x="6843641" y="1356827"/>
                  </a:lnTo>
                  <a:cubicBezTo>
                    <a:pt x="6843641" y="1440089"/>
                    <a:pt x="6776144" y="1507586"/>
                    <a:pt x="6692882" y="1507586"/>
                  </a:cubicBezTo>
                  <a:lnTo>
                    <a:pt x="150759" y="1507586"/>
                  </a:lnTo>
                  <a:cubicBezTo>
                    <a:pt x="67497" y="1507586"/>
                    <a:pt x="0" y="1440089"/>
                    <a:pt x="0" y="1356827"/>
                  </a:cubicBezTo>
                  <a:lnTo>
                    <a:pt x="0" y="150759"/>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8921" tIns="60666" rIns="68921" bIns="60666" numCol="1" spcCol="1270" anchor="ctr" anchorCtr="0">
              <a:noAutofit/>
            </a:bodyPr>
            <a:lstStyle/>
            <a:p>
              <a:pPr lvl="0" algn="ctr" defTabSz="577850">
                <a:lnSpc>
                  <a:spcPct val="90000"/>
                </a:lnSpc>
                <a:spcBef>
                  <a:spcPct val="0"/>
                </a:spcBef>
                <a:spcAft>
                  <a:spcPct val="35000"/>
                </a:spcAft>
              </a:pPr>
              <a:r>
                <a:rPr lang="en-US" sz="1000" b="1" u="sng" kern="1200" dirty="0" smtClean="0"/>
                <a:t>How it will be delivered:</a:t>
              </a:r>
              <a:endParaRPr lang="en-US" sz="1000" kern="1200" dirty="0" smtClean="0"/>
            </a:p>
            <a:p>
              <a:pPr lvl="0" algn="ctr" defTabSz="577850">
                <a:lnSpc>
                  <a:spcPct val="90000"/>
                </a:lnSpc>
                <a:spcBef>
                  <a:spcPct val="0"/>
                </a:spcBef>
                <a:spcAft>
                  <a:spcPct val="35000"/>
                </a:spcAft>
              </a:pPr>
              <a:r>
                <a:rPr lang="en-US" sz="1000" dirty="0" smtClean="0"/>
                <a:t>Undertake a mock inspection of a house, looking at all the things a tenancy office will look at in an inspection. Also note things that should be reported for repair and what to look for.</a:t>
              </a:r>
            </a:p>
            <a:p>
              <a:pPr lvl="0" algn="ctr" defTabSz="577850">
                <a:lnSpc>
                  <a:spcPct val="90000"/>
                </a:lnSpc>
                <a:spcBef>
                  <a:spcPct val="0"/>
                </a:spcBef>
                <a:spcAft>
                  <a:spcPct val="35000"/>
                </a:spcAft>
              </a:pPr>
              <a:r>
                <a:rPr lang="en-US" sz="1000" kern="1200" dirty="0" smtClean="0"/>
                <a:t>Focus </a:t>
              </a:r>
              <a:r>
                <a:rPr lang="en-US" sz="1000" dirty="0" smtClean="0"/>
                <a:t>on what needs to be cleaned, how to clean and what you would use. Focus on why this is important to the health of the family.</a:t>
              </a:r>
            </a:p>
            <a:p>
              <a:pPr lvl="0" algn="ctr" defTabSz="577850">
                <a:lnSpc>
                  <a:spcPct val="90000"/>
                </a:lnSpc>
                <a:spcBef>
                  <a:spcPct val="0"/>
                </a:spcBef>
                <a:spcAft>
                  <a:spcPct val="35000"/>
                </a:spcAft>
              </a:pPr>
              <a:r>
                <a:rPr lang="en-US" sz="1000" kern="1200" dirty="0" smtClean="0"/>
                <a:t>Go through some options for cleaning solutions.</a:t>
              </a:r>
            </a:p>
            <a:p>
              <a:pPr lvl="0" algn="ctr" defTabSz="577850">
                <a:lnSpc>
                  <a:spcPct val="90000"/>
                </a:lnSpc>
                <a:spcBef>
                  <a:spcPct val="0"/>
                </a:spcBef>
                <a:spcAft>
                  <a:spcPct val="35000"/>
                </a:spcAft>
              </a:pPr>
              <a:r>
                <a:rPr lang="en-US" sz="1000" dirty="0" smtClean="0"/>
                <a:t>You could include someone from the clinic to focus on the importance of a healthy home.</a:t>
              </a:r>
              <a:endParaRPr lang="en-US" sz="1000" kern="1200" dirty="0" smtClean="0"/>
            </a:p>
          </p:txBody>
        </p:sp>
        <p:sp>
          <p:nvSpPr>
            <p:cNvPr id="11" name="Freeform 10"/>
            <p:cNvSpPr/>
            <p:nvPr/>
          </p:nvSpPr>
          <p:spPr>
            <a:xfrm>
              <a:off x="5046818" y="1314102"/>
              <a:ext cx="2689789" cy="1344894"/>
            </a:xfrm>
            <a:custGeom>
              <a:avLst/>
              <a:gdLst>
                <a:gd name="connsiteX0" fmla="*/ 0 w 2689789"/>
                <a:gd name="connsiteY0" fmla="*/ 134489 h 1344894"/>
                <a:gd name="connsiteX1" fmla="*/ 134489 w 2689789"/>
                <a:gd name="connsiteY1" fmla="*/ 0 h 1344894"/>
                <a:gd name="connsiteX2" fmla="*/ 2555300 w 2689789"/>
                <a:gd name="connsiteY2" fmla="*/ 0 h 1344894"/>
                <a:gd name="connsiteX3" fmla="*/ 2689789 w 2689789"/>
                <a:gd name="connsiteY3" fmla="*/ 134489 h 1344894"/>
                <a:gd name="connsiteX4" fmla="*/ 2689789 w 2689789"/>
                <a:gd name="connsiteY4" fmla="*/ 1210405 h 1344894"/>
                <a:gd name="connsiteX5" fmla="*/ 2555300 w 2689789"/>
                <a:gd name="connsiteY5" fmla="*/ 1344894 h 1344894"/>
                <a:gd name="connsiteX6" fmla="*/ 134489 w 2689789"/>
                <a:gd name="connsiteY6" fmla="*/ 1344894 h 1344894"/>
                <a:gd name="connsiteX7" fmla="*/ 0 w 2689789"/>
                <a:gd name="connsiteY7" fmla="*/ 1210405 h 1344894"/>
                <a:gd name="connsiteX8" fmla="*/ 0 w 2689789"/>
                <a:gd name="connsiteY8" fmla="*/ 134489 h 134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9789" h="1344894">
                  <a:moveTo>
                    <a:pt x="0" y="134489"/>
                  </a:moveTo>
                  <a:cubicBezTo>
                    <a:pt x="0" y="60213"/>
                    <a:pt x="60213" y="0"/>
                    <a:pt x="134489" y="0"/>
                  </a:cubicBezTo>
                  <a:lnTo>
                    <a:pt x="2555300" y="0"/>
                  </a:lnTo>
                  <a:cubicBezTo>
                    <a:pt x="2629576" y="0"/>
                    <a:pt x="2689789" y="60213"/>
                    <a:pt x="2689789" y="134489"/>
                  </a:cubicBezTo>
                  <a:lnTo>
                    <a:pt x="2689789" y="1210405"/>
                  </a:lnTo>
                  <a:cubicBezTo>
                    <a:pt x="2689789" y="1284681"/>
                    <a:pt x="2629576" y="1344894"/>
                    <a:pt x="2555300" y="1344894"/>
                  </a:cubicBezTo>
                  <a:lnTo>
                    <a:pt x="134489" y="1344894"/>
                  </a:lnTo>
                  <a:cubicBezTo>
                    <a:pt x="60213" y="1344894"/>
                    <a:pt x="0" y="1284681"/>
                    <a:pt x="0" y="1210405"/>
                  </a:cubicBezTo>
                  <a:lnTo>
                    <a:pt x="0" y="134489"/>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7016" tIns="71141" rIns="87016" bIns="71141" numCol="1" spcCol="1270" anchor="ctr" anchorCtr="0">
              <a:noAutofit/>
            </a:bodyPr>
            <a:lstStyle/>
            <a:p>
              <a:pPr lvl="0" algn="ctr" defTabSz="1111250">
                <a:lnSpc>
                  <a:spcPct val="90000"/>
                </a:lnSpc>
                <a:spcBef>
                  <a:spcPct val="0"/>
                </a:spcBef>
                <a:spcAft>
                  <a:spcPct val="35000"/>
                </a:spcAft>
              </a:pPr>
              <a:r>
                <a:rPr lang="en-US" sz="2000" kern="1200" dirty="0" smtClean="0"/>
                <a:t>Looking after your bathroom, laundry and toilet</a:t>
              </a:r>
              <a:endParaRPr lang="en-US" sz="2000" kern="1200" dirty="0"/>
            </a:p>
          </p:txBody>
        </p:sp>
        <p:sp>
          <p:nvSpPr>
            <p:cNvPr id="12" name="Freeform 11"/>
            <p:cNvSpPr/>
            <p:nvPr/>
          </p:nvSpPr>
          <p:spPr>
            <a:xfrm>
              <a:off x="5315797" y="2658996"/>
              <a:ext cx="272245" cy="1400472"/>
            </a:xfrm>
            <a:custGeom>
              <a:avLst/>
              <a:gdLst/>
              <a:ahLst/>
              <a:cxnLst/>
              <a:rect l="0" t="0" r="0" b="0"/>
              <a:pathLst>
                <a:path>
                  <a:moveTo>
                    <a:pt x="0" y="0"/>
                  </a:moveTo>
                  <a:lnTo>
                    <a:pt x="0" y="1400472"/>
                  </a:lnTo>
                  <a:lnTo>
                    <a:pt x="272245" y="1400472"/>
                  </a:lnTo>
                </a:path>
              </a:pathLst>
            </a:custGeom>
            <a:noFill/>
          </p:spPr>
          <p:style>
            <a:lnRef idx="2">
              <a:schemeClr val="accent5">
                <a:shade val="60000"/>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13" name="Freeform 12"/>
            <p:cNvSpPr/>
            <p:nvPr/>
          </p:nvSpPr>
          <p:spPr>
            <a:xfrm>
              <a:off x="5588042" y="2909249"/>
              <a:ext cx="4727531" cy="2093224"/>
            </a:xfrm>
            <a:custGeom>
              <a:avLst/>
              <a:gdLst>
                <a:gd name="connsiteX0" fmla="*/ 0 w 4727530"/>
                <a:gd name="connsiteY0" fmla="*/ 195415 h 1954145"/>
                <a:gd name="connsiteX1" fmla="*/ 195415 w 4727530"/>
                <a:gd name="connsiteY1" fmla="*/ 0 h 1954145"/>
                <a:gd name="connsiteX2" fmla="*/ 4532116 w 4727530"/>
                <a:gd name="connsiteY2" fmla="*/ 0 h 1954145"/>
                <a:gd name="connsiteX3" fmla="*/ 4727531 w 4727530"/>
                <a:gd name="connsiteY3" fmla="*/ 195415 h 1954145"/>
                <a:gd name="connsiteX4" fmla="*/ 4727530 w 4727530"/>
                <a:gd name="connsiteY4" fmla="*/ 1758731 h 1954145"/>
                <a:gd name="connsiteX5" fmla="*/ 4532115 w 4727530"/>
                <a:gd name="connsiteY5" fmla="*/ 1954146 h 1954145"/>
                <a:gd name="connsiteX6" fmla="*/ 195415 w 4727530"/>
                <a:gd name="connsiteY6" fmla="*/ 1954145 h 1954145"/>
                <a:gd name="connsiteX7" fmla="*/ 0 w 4727530"/>
                <a:gd name="connsiteY7" fmla="*/ 1758730 h 1954145"/>
                <a:gd name="connsiteX8" fmla="*/ 0 w 4727530"/>
                <a:gd name="connsiteY8" fmla="*/ 195415 h 195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27530" h="1954145">
                  <a:moveTo>
                    <a:pt x="0" y="195415"/>
                  </a:moveTo>
                  <a:cubicBezTo>
                    <a:pt x="0" y="87490"/>
                    <a:pt x="87490" y="0"/>
                    <a:pt x="195415" y="0"/>
                  </a:cubicBezTo>
                  <a:lnTo>
                    <a:pt x="4532116" y="0"/>
                  </a:lnTo>
                  <a:cubicBezTo>
                    <a:pt x="4640041" y="0"/>
                    <a:pt x="4727531" y="87490"/>
                    <a:pt x="4727531" y="195415"/>
                  </a:cubicBezTo>
                  <a:cubicBezTo>
                    <a:pt x="4727531" y="716520"/>
                    <a:pt x="4727530" y="1237626"/>
                    <a:pt x="4727530" y="1758731"/>
                  </a:cubicBezTo>
                  <a:cubicBezTo>
                    <a:pt x="4727530" y="1866656"/>
                    <a:pt x="4640040" y="1954146"/>
                    <a:pt x="4532115" y="1954146"/>
                  </a:cubicBezTo>
                  <a:lnTo>
                    <a:pt x="195415" y="1954145"/>
                  </a:lnTo>
                  <a:cubicBezTo>
                    <a:pt x="87490" y="1954145"/>
                    <a:pt x="0" y="1866655"/>
                    <a:pt x="0" y="1758730"/>
                  </a:cubicBezTo>
                  <a:lnTo>
                    <a:pt x="0" y="195415"/>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2000" tIns="73745" rIns="82000" bIns="73745" numCol="1" spcCol="1270" anchor="ctr" anchorCtr="0">
              <a:noAutofit/>
            </a:bodyPr>
            <a:lstStyle/>
            <a:p>
              <a:pPr lvl="0" algn="ctr" defTabSz="577850">
                <a:lnSpc>
                  <a:spcPct val="90000"/>
                </a:lnSpc>
                <a:spcBef>
                  <a:spcPct val="0"/>
                </a:spcBef>
                <a:spcAft>
                  <a:spcPct val="35000"/>
                </a:spcAft>
              </a:pPr>
              <a:r>
                <a:rPr lang="en-US" sz="1000" b="1" u="sng" kern="1200" dirty="0" smtClean="0"/>
                <a:t>What will be covered:</a:t>
              </a:r>
            </a:p>
            <a:p>
              <a:pPr lvl="0" algn="ctr" defTabSz="577850">
                <a:lnSpc>
                  <a:spcPct val="90000"/>
                </a:lnSpc>
                <a:spcBef>
                  <a:spcPct val="0"/>
                </a:spcBef>
                <a:spcAft>
                  <a:spcPct val="35000"/>
                </a:spcAft>
              </a:pPr>
              <a:r>
                <a:rPr lang="en-US" sz="1000" b="0" u="none" kern="1200" dirty="0" smtClean="0"/>
                <a:t>How a clean and functioning bathroom, laundry and toilet helps your family’s health</a:t>
              </a:r>
            </a:p>
            <a:p>
              <a:pPr lvl="0" algn="ctr" defTabSz="577850">
                <a:lnSpc>
                  <a:spcPct val="90000"/>
                </a:lnSpc>
                <a:spcBef>
                  <a:spcPct val="0"/>
                </a:spcBef>
                <a:spcAft>
                  <a:spcPct val="35000"/>
                </a:spcAft>
              </a:pPr>
              <a:r>
                <a:rPr lang="en-US" sz="1000" kern="1200" dirty="0" smtClean="0"/>
                <a:t>How to effectively clean bathroom, laundry and toilets. What tools/products can be used? How often these areas should be cleaned?</a:t>
              </a:r>
            </a:p>
            <a:p>
              <a:pPr lvl="0" algn="ctr" defTabSz="577850">
                <a:lnSpc>
                  <a:spcPct val="90000"/>
                </a:lnSpc>
                <a:spcBef>
                  <a:spcPct val="0"/>
                </a:spcBef>
                <a:spcAft>
                  <a:spcPct val="35000"/>
                </a:spcAft>
              </a:pPr>
              <a:r>
                <a:rPr lang="en-US" sz="1000" kern="1200" dirty="0" smtClean="0"/>
                <a:t>What do I do if something is broken or I think something might be broken?</a:t>
              </a:r>
            </a:p>
            <a:p>
              <a:pPr lvl="0" algn="ctr" defTabSz="577850">
                <a:lnSpc>
                  <a:spcPct val="90000"/>
                </a:lnSpc>
                <a:spcBef>
                  <a:spcPct val="0"/>
                </a:spcBef>
                <a:spcAft>
                  <a:spcPct val="35000"/>
                </a:spcAft>
              </a:pPr>
              <a:r>
                <a:rPr lang="en-US" sz="1000" kern="1200" dirty="0" smtClean="0"/>
                <a:t>What are common maintenance issues to look out for?</a:t>
              </a:r>
              <a:endParaRPr lang="en-US" sz="1000" b="1" u="sng" kern="1200" dirty="0" smtClean="0"/>
            </a:p>
          </p:txBody>
        </p:sp>
      </p:grpSp>
      <p:pic>
        <p:nvPicPr>
          <p:cNvPr id="2050" name="Picture 2" descr="21 Big Family Silhouette Illustrations &amp;amp; Clip Art - iSto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84340" y="4581728"/>
            <a:ext cx="3021668" cy="1007223"/>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13"/>
          <p:cNvSpPr/>
          <p:nvPr/>
        </p:nvSpPr>
        <p:spPr>
          <a:xfrm>
            <a:off x="2069416" y="2134864"/>
            <a:ext cx="208089" cy="1199696"/>
          </a:xfrm>
          <a:custGeom>
            <a:avLst/>
            <a:gdLst/>
            <a:ahLst/>
            <a:cxnLst/>
            <a:rect l="0" t="0" r="0" b="0"/>
            <a:pathLst>
              <a:path>
                <a:moveTo>
                  <a:pt x="0" y="0"/>
                </a:moveTo>
                <a:lnTo>
                  <a:pt x="0" y="1400472"/>
                </a:lnTo>
                <a:lnTo>
                  <a:pt x="272245" y="1400472"/>
                </a:lnTo>
              </a:path>
            </a:pathLst>
          </a:custGeom>
          <a:noFill/>
        </p:spPr>
        <p:style>
          <a:lnRef idx="2">
            <a:schemeClr val="accent5">
              <a:shade val="60000"/>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15" name="Freeform 14"/>
          <p:cNvSpPr/>
          <p:nvPr/>
        </p:nvSpPr>
        <p:spPr>
          <a:xfrm flipV="1">
            <a:off x="2069415" y="2727715"/>
            <a:ext cx="430594" cy="492788"/>
          </a:xfrm>
          <a:custGeom>
            <a:avLst/>
            <a:gdLst/>
            <a:ahLst/>
            <a:cxnLst/>
            <a:rect l="0" t="0" r="0" b="0"/>
            <a:pathLst>
              <a:path>
                <a:moveTo>
                  <a:pt x="0" y="0"/>
                </a:moveTo>
                <a:lnTo>
                  <a:pt x="0" y="1400472"/>
                </a:lnTo>
                <a:lnTo>
                  <a:pt x="272245" y="1400472"/>
                </a:lnTo>
              </a:path>
            </a:pathLst>
          </a:custGeom>
          <a:noFill/>
        </p:spPr>
        <p:style>
          <a:lnRef idx="2">
            <a:schemeClr val="accent5">
              <a:shade val="60000"/>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323074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2_Section 1 - Title and general content with Arafura Blue">
  <a:themeElements>
    <a:clrScheme name="NTG brand colours">
      <a:dk1>
        <a:srgbClr val="1F1F5F"/>
      </a:dk1>
      <a:lt1>
        <a:sysClr val="window" lastClr="FFFFFF"/>
      </a:lt1>
      <a:dk2>
        <a:srgbClr val="E35205"/>
      </a:dk2>
      <a:lt2>
        <a:srgbClr val="FFFFFF"/>
      </a:lt2>
      <a:accent1>
        <a:srgbClr val="C25062"/>
      </a:accent1>
      <a:accent2>
        <a:srgbClr val="127CC0"/>
      </a:accent2>
      <a:accent3>
        <a:srgbClr val="007E91"/>
      </a:accent3>
      <a:accent4>
        <a:srgbClr val="980044"/>
      </a:accent4>
      <a:accent5>
        <a:srgbClr val="845278"/>
      </a:accent5>
      <a:accent6>
        <a:srgbClr val="1E5E5E"/>
      </a:accent6>
      <a:hlink>
        <a:srgbClr val="0563C1"/>
      </a:hlink>
      <a:folHlink>
        <a:srgbClr val="8C4799"/>
      </a:folHlink>
    </a:clrScheme>
    <a:fontScheme name="NT Government brand">
      <a:majorFont>
        <a:latin typeface="Lato Semibold"/>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g-presentation.pptx" id="{364085E8-F4A7-45F6-8E7D-6536D26456C3}" vid="{D9CCE48D-EB73-4A9F-A259-2E7D6890D0F8}"/>
    </a:ext>
  </a:extLst>
</a:theme>
</file>

<file path=ppt/theme/theme2.xml><?xml version="1.0" encoding="utf-8"?>
<a:theme xmlns:a="http://schemas.openxmlformats.org/drawingml/2006/main" name="1_Section 1 - Title and general content with Arafura Blue">
  <a:themeElements>
    <a:clrScheme name="NTG brand colours">
      <a:dk1>
        <a:srgbClr val="1F1F5F"/>
      </a:dk1>
      <a:lt1>
        <a:sysClr val="window" lastClr="FFFFFF"/>
      </a:lt1>
      <a:dk2>
        <a:srgbClr val="E35205"/>
      </a:dk2>
      <a:lt2>
        <a:srgbClr val="FFFFFF"/>
      </a:lt2>
      <a:accent1>
        <a:srgbClr val="C25062"/>
      </a:accent1>
      <a:accent2>
        <a:srgbClr val="127CC0"/>
      </a:accent2>
      <a:accent3>
        <a:srgbClr val="007E91"/>
      </a:accent3>
      <a:accent4>
        <a:srgbClr val="980044"/>
      </a:accent4>
      <a:accent5>
        <a:srgbClr val="845278"/>
      </a:accent5>
      <a:accent6>
        <a:srgbClr val="1E5E5E"/>
      </a:accent6>
      <a:hlink>
        <a:srgbClr val="0563C1"/>
      </a:hlink>
      <a:folHlink>
        <a:srgbClr val="8C4799"/>
      </a:folHlink>
    </a:clrScheme>
    <a:fontScheme name="NT Government brand">
      <a:majorFont>
        <a:latin typeface="Lato Semibold"/>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1EE986E-63DF-4BBA-A430-37B7AF79DBAD}" vid="{28A4564D-45D7-42F6-8708-B40176CE1431}"/>
    </a:ext>
  </a:extLst>
</a:theme>
</file>

<file path=ppt/theme/theme3.xml><?xml version="1.0" encoding="utf-8"?>
<a:theme xmlns:a="http://schemas.openxmlformats.org/drawingml/2006/main" name="Section 1 - Title and general content with Arafura Blue">
  <a:themeElements>
    <a:clrScheme name="NTG brand colours">
      <a:dk1>
        <a:srgbClr val="1F1F5F"/>
      </a:dk1>
      <a:lt1>
        <a:sysClr val="window" lastClr="FFFFFF"/>
      </a:lt1>
      <a:dk2>
        <a:srgbClr val="E35205"/>
      </a:dk2>
      <a:lt2>
        <a:srgbClr val="FFFFFF"/>
      </a:lt2>
      <a:accent1>
        <a:srgbClr val="C25062"/>
      </a:accent1>
      <a:accent2>
        <a:srgbClr val="127CC0"/>
      </a:accent2>
      <a:accent3>
        <a:srgbClr val="007E91"/>
      </a:accent3>
      <a:accent4>
        <a:srgbClr val="980044"/>
      </a:accent4>
      <a:accent5>
        <a:srgbClr val="845278"/>
      </a:accent5>
      <a:accent6>
        <a:srgbClr val="1E5E5E"/>
      </a:accent6>
      <a:hlink>
        <a:srgbClr val="0563C1"/>
      </a:hlink>
      <a:folHlink>
        <a:srgbClr val="8C4799"/>
      </a:folHlink>
    </a:clrScheme>
    <a:fontScheme name="NT Government brand">
      <a:majorFont>
        <a:latin typeface="Lato Semibold"/>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g-presentation.potx" id="{B6EA23F7-C243-4A06-83A7-A8C8D53C1610}" vid="{D8327957-713F-41B1-9661-DCA3CDC513F4}"/>
    </a:ext>
  </a:extLst>
</a:theme>
</file>

<file path=ppt/theme/theme4.xml><?xml version="1.0" encoding="utf-8"?>
<a:theme xmlns:a="http://schemas.openxmlformats.org/drawingml/2006/main" name="1_Section 2 - Body content with secondary colours">
  <a:themeElements>
    <a:clrScheme name="NTG brand colours">
      <a:dk1>
        <a:srgbClr val="1F1F5F"/>
      </a:dk1>
      <a:lt1>
        <a:sysClr val="window" lastClr="FFFFFF"/>
      </a:lt1>
      <a:dk2>
        <a:srgbClr val="E35205"/>
      </a:dk2>
      <a:lt2>
        <a:srgbClr val="FFFFFF"/>
      </a:lt2>
      <a:accent1>
        <a:srgbClr val="C25062"/>
      </a:accent1>
      <a:accent2>
        <a:srgbClr val="127CC0"/>
      </a:accent2>
      <a:accent3>
        <a:srgbClr val="007E91"/>
      </a:accent3>
      <a:accent4>
        <a:srgbClr val="980044"/>
      </a:accent4>
      <a:accent5>
        <a:srgbClr val="845278"/>
      </a:accent5>
      <a:accent6>
        <a:srgbClr val="1E5E5E"/>
      </a:accent6>
      <a:hlink>
        <a:srgbClr val="0563C1"/>
      </a:hlink>
      <a:folHlink>
        <a:srgbClr val="8C4799"/>
      </a:folHlink>
    </a:clrScheme>
    <a:fontScheme name="NT Government brand">
      <a:majorFont>
        <a:latin typeface="Lato Semibold"/>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g-presentation.pptx" id="{364085E8-F4A7-45F6-8E7D-6536D26456C3}" vid="{9EC94548-6067-4964-8B0E-B1994A2CBE19}"/>
    </a:ext>
  </a:extLst>
</a:theme>
</file>

<file path=ppt/theme/theme5.xml><?xml version="1.0" encoding="utf-8"?>
<a:theme xmlns:a="http://schemas.openxmlformats.org/drawingml/2006/main" name="2_Section 2 - Body content with secondary colours">
  <a:themeElements>
    <a:clrScheme name="NTG brand colours">
      <a:dk1>
        <a:srgbClr val="1F1F5F"/>
      </a:dk1>
      <a:lt1>
        <a:sysClr val="window" lastClr="FFFFFF"/>
      </a:lt1>
      <a:dk2>
        <a:srgbClr val="E35205"/>
      </a:dk2>
      <a:lt2>
        <a:srgbClr val="FFFFFF"/>
      </a:lt2>
      <a:accent1>
        <a:srgbClr val="C25062"/>
      </a:accent1>
      <a:accent2>
        <a:srgbClr val="127CC0"/>
      </a:accent2>
      <a:accent3>
        <a:srgbClr val="007E91"/>
      </a:accent3>
      <a:accent4>
        <a:srgbClr val="980044"/>
      </a:accent4>
      <a:accent5>
        <a:srgbClr val="845278"/>
      </a:accent5>
      <a:accent6>
        <a:srgbClr val="1E5E5E"/>
      </a:accent6>
      <a:hlink>
        <a:srgbClr val="0563C1"/>
      </a:hlink>
      <a:folHlink>
        <a:srgbClr val="8C4799"/>
      </a:folHlink>
    </a:clrScheme>
    <a:fontScheme name="NT Government brand">
      <a:majorFont>
        <a:latin typeface="Lato Semibold"/>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1EE986E-63DF-4BBA-A430-37B7AF79DBAD}" vid="{6176675C-1EFC-42FF-B3F7-BDCD38F3C58C}"/>
    </a:ext>
  </a:extLst>
</a:theme>
</file>

<file path=ppt/theme/theme6.xml><?xml version="1.0" encoding="utf-8"?>
<a:theme xmlns:a="http://schemas.openxmlformats.org/drawingml/2006/main" name="3_Section 2 - Body content with secondary colours">
  <a:themeElements>
    <a:clrScheme name="NTG brand colours">
      <a:dk1>
        <a:srgbClr val="1F1F5F"/>
      </a:dk1>
      <a:lt1>
        <a:sysClr val="window" lastClr="FFFFFF"/>
      </a:lt1>
      <a:dk2>
        <a:srgbClr val="E35205"/>
      </a:dk2>
      <a:lt2>
        <a:srgbClr val="FFFFFF"/>
      </a:lt2>
      <a:accent1>
        <a:srgbClr val="C25062"/>
      </a:accent1>
      <a:accent2>
        <a:srgbClr val="127CC0"/>
      </a:accent2>
      <a:accent3>
        <a:srgbClr val="007E91"/>
      </a:accent3>
      <a:accent4>
        <a:srgbClr val="980044"/>
      </a:accent4>
      <a:accent5>
        <a:srgbClr val="845278"/>
      </a:accent5>
      <a:accent6>
        <a:srgbClr val="1E5E5E"/>
      </a:accent6>
      <a:hlink>
        <a:srgbClr val="0563C1"/>
      </a:hlink>
      <a:folHlink>
        <a:srgbClr val="8C4799"/>
      </a:folHlink>
    </a:clrScheme>
    <a:fontScheme name="NT Government brand">
      <a:majorFont>
        <a:latin typeface="Lato Semibold"/>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g-presentation.potx" id="{B6EA23F7-C243-4A06-83A7-A8C8D53C1610}" vid="{A8131350-6BDB-4DDC-B3A9-1C6A1E3E2730}"/>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14562</TotalTime>
  <Words>1771</Words>
  <Application>Microsoft Office PowerPoint</Application>
  <PresentationFormat>Widescreen</PresentationFormat>
  <Paragraphs>165</Paragraphs>
  <Slides>13</Slides>
  <Notes>13</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13</vt:i4>
      </vt:variant>
    </vt:vector>
  </HeadingPairs>
  <TitlesOfParts>
    <vt:vector size="27" baseType="lpstr">
      <vt:lpstr>Arial</vt:lpstr>
      <vt:lpstr>Calibri</vt:lpstr>
      <vt:lpstr>Lato</vt:lpstr>
      <vt:lpstr>Lato Black</vt:lpstr>
      <vt:lpstr>Lato Heavy</vt:lpstr>
      <vt:lpstr>Lato Light</vt:lpstr>
      <vt:lpstr>Lato Semibold</vt:lpstr>
      <vt:lpstr>LatoLatin Semibold</vt:lpstr>
      <vt:lpstr>2_Section 1 - Title and general content with Arafura Blue</vt:lpstr>
      <vt:lpstr>1_Section 1 - Title and general content with Arafura Blue</vt:lpstr>
      <vt:lpstr>Section 1 - Title and general content with Arafura Blue</vt:lpstr>
      <vt:lpstr>1_Section 2 - Body content with secondary colours</vt:lpstr>
      <vt:lpstr>2_Section 2 - Body content with secondary colours</vt:lpstr>
      <vt:lpstr>3_Section 2 - Body content with secondary colours</vt:lpstr>
      <vt:lpstr>PowerPoint Presentation</vt:lpstr>
      <vt:lpstr>We respectfully acknowledge the Traditional Owners of this country.  We recognise their continuing  connection to the land we are on today, their waters and their culture. We pay our respect to their  Elders past, present and emerging.</vt:lpstr>
      <vt:lpstr>PowerPoint Presentation</vt:lpstr>
      <vt:lpstr>PowerPoint Presentation</vt:lpstr>
      <vt:lpstr>PowerPoint Presentation</vt:lpstr>
      <vt:lpstr>PowerPoint Presentation</vt:lpstr>
      <vt:lpstr>Session 1 – Tenancy Agreements &amp; Visitors</vt:lpstr>
      <vt:lpstr>Session 2 – Preventative Repairs &amp; Maintenance</vt:lpstr>
      <vt:lpstr>Session 3 – Looking after your house</vt:lpstr>
      <vt:lpstr>Session 4 – Rent and managing your money</vt:lpstr>
      <vt:lpstr>Session 5 – Yard, pets and pest control </vt:lpstr>
      <vt:lpstr>Planning and delivering Living Strong</vt:lpstr>
      <vt:lpstr>Living Strong Program support</vt:lpstr>
    </vt:vector>
  </TitlesOfParts>
  <Company>Northern Territory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Northern Territory Government</dc:creator>
  <cp:lastModifiedBy>Valaree Lola Chuah</cp:lastModifiedBy>
  <cp:revision>261</cp:revision>
  <cp:lastPrinted>2022-02-25T02:02:51Z</cp:lastPrinted>
  <dcterms:created xsi:type="dcterms:W3CDTF">2021-07-09T00:41:40Z</dcterms:created>
  <dcterms:modified xsi:type="dcterms:W3CDTF">2022-05-03T22:30:19Z</dcterms:modified>
</cp:coreProperties>
</file>